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4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5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media/image17.jpg" ContentType="image/jpg"/>
  <Override PartName="/ppt/media/image19.jpg" ContentType="image/jpg"/>
  <Override PartName="/ppt/media/image20.jpg" ContentType="image/jpg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714" r:id="rId4"/>
    <p:sldMasterId id="2147483727" r:id="rId5"/>
    <p:sldMasterId id="2147483740" r:id="rId6"/>
  </p:sldMasterIdLst>
  <p:notesMasterIdLst>
    <p:notesMasterId r:id="rId73"/>
  </p:notesMasterIdLst>
  <p:sldIdLst>
    <p:sldId id="532" r:id="rId7"/>
    <p:sldId id="533" r:id="rId8"/>
    <p:sldId id="406" r:id="rId9"/>
    <p:sldId id="519" r:id="rId10"/>
    <p:sldId id="520" r:id="rId11"/>
    <p:sldId id="600" r:id="rId12"/>
    <p:sldId id="523" r:id="rId13"/>
    <p:sldId id="524" r:id="rId14"/>
    <p:sldId id="598" r:id="rId15"/>
    <p:sldId id="534" r:id="rId16"/>
    <p:sldId id="601" r:id="rId17"/>
    <p:sldId id="603" r:id="rId18"/>
    <p:sldId id="602" r:id="rId19"/>
    <p:sldId id="537" r:id="rId20"/>
    <p:sldId id="556" r:id="rId21"/>
    <p:sldId id="561" r:id="rId22"/>
    <p:sldId id="557" r:id="rId23"/>
    <p:sldId id="558" r:id="rId24"/>
    <p:sldId id="559" r:id="rId25"/>
    <p:sldId id="560" r:id="rId26"/>
    <p:sldId id="562" r:id="rId27"/>
    <p:sldId id="563" r:id="rId28"/>
    <p:sldId id="564" r:id="rId29"/>
    <p:sldId id="565" r:id="rId30"/>
    <p:sldId id="261" r:id="rId31"/>
    <p:sldId id="566" r:id="rId32"/>
    <p:sldId id="567" r:id="rId33"/>
    <p:sldId id="627" r:id="rId34"/>
    <p:sldId id="628" r:id="rId35"/>
    <p:sldId id="629" r:id="rId36"/>
    <p:sldId id="630" r:id="rId37"/>
    <p:sldId id="575" r:id="rId38"/>
    <p:sldId id="576" r:id="rId39"/>
    <p:sldId id="577" r:id="rId40"/>
    <p:sldId id="578" r:id="rId41"/>
    <p:sldId id="579" r:id="rId42"/>
    <p:sldId id="580" r:id="rId43"/>
    <p:sldId id="581" r:id="rId44"/>
    <p:sldId id="582" r:id="rId45"/>
    <p:sldId id="583" r:id="rId46"/>
    <p:sldId id="621" r:id="rId47"/>
    <p:sldId id="622" r:id="rId48"/>
    <p:sldId id="587" r:id="rId49"/>
    <p:sldId id="588" r:id="rId50"/>
    <p:sldId id="287" r:id="rId51"/>
    <p:sldId id="536" r:id="rId52"/>
    <p:sldId id="270" r:id="rId53"/>
    <p:sldId id="263" r:id="rId54"/>
    <p:sldId id="289" r:id="rId55"/>
    <p:sldId id="593" r:id="rId56"/>
    <p:sldId id="623" r:id="rId57"/>
    <p:sldId id="605" r:id="rId58"/>
    <p:sldId id="606" r:id="rId59"/>
    <p:sldId id="624" r:id="rId60"/>
    <p:sldId id="607" r:id="rId61"/>
    <p:sldId id="625" r:id="rId62"/>
    <p:sldId id="626" r:id="rId63"/>
    <p:sldId id="610" r:id="rId64"/>
    <p:sldId id="612" r:id="rId65"/>
    <p:sldId id="615" r:id="rId66"/>
    <p:sldId id="616" r:id="rId67"/>
    <p:sldId id="617" r:id="rId68"/>
    <p:sldId id="619" r:id="rId69"/>
    <p:sldId id="618" r:id="rId70"/>
    <p:sldId id="620" r:id="rId71"/>
    <p:sldId id="395" r:id="rId72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ia g" initials="sg" lastIdx="1" clrIdx="0">
    <p:extLst>
      <p:ext uri="{19B8F6BF-5375-455C-9EA6-DF929625EA0E}">
        <p15:presenceInfo xmlns:p15="http://schemas.microsoft.com/office/powerpoint/2012/main" userId="92ddd03d47582a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63" Type="http://schemas.openxmlformats.org/officeDocument/2006/relationships/slide" Target="slides/slide57.xml"/><Relationship Id="rId68" Type="http://schemas.openxmlformats.org/officeDocument/2006/relationships/slide" Target="slides/slide62.xml"/><Relationship Id="rId16" Type="http://schemas.openxmlformats.org/officeDocument/2006/relationships/slide" Target="slides/slide10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slide" Target="slides/slide47.xml"/><Relationship Id="rId58" Type="http://schemas.openxmlformats.org/officeDocument/2006/relationships/slide" Target="slides/slide52.xml"/><Relationship Id="rId66" Type="http://schemas.openxmlformats.org/officeDocument/2006/relationships/slide" Target="slides/slide60.xml"/><Relationship Id="rId74" Type="http://schemas.openxmlformats.org/officeDocument/2006/relationships/commentAuthors" Target="commentAuthors.xml"/><Relationship Id="rId79" Type="http://schemas.microsoft.com/office/2016/11/relationships/changesInfo" Target="changesInfos/changesInfo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5.xml"/><Relationship Id="rId19" Type="http://schemas.openxmlformats.org/officeDocument/2006/relationships/slide" Target="slides/slide1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64" Type="http://schemas.openxmlformats.org/officeDocument/2006/relationships/slide" Target="slides/slide58.xml"/><Relationship Id="rId69" Type="http://schemas.openxmlformats.org/officeDocument/2006/relationships/slide" Target="slides/slide63.xml"/><Relationship Id="rId77" Type="http://schemas.openxmlformats.org/officeDocument/2006/relationships/theme" Target="theme/theme1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72" Type="http://schemas.openxmlformats.org/officeDocument/2006/relationships/slide" Target="slides/slide66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slide" Target="slides/slide53.xml"/><Relationship Id="rId67" Type="http://schemas.openxmlformats.org/officeDocument/2006/relationships/slide" Target="slides/slide61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slide" Target="slides/slide56.xml"/><Relationship Id="rId70" Type="http://schemas.openxmlformats.org/officeDocument/2006/relationships/slide" Target="slides/slide64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slide" Target="slides/slide51.xml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slide" Target="slides/slide54.xml"/><Relationship Id="rId65" Type="http://schemas.openxmlformats.org/officeDocument/2006/relationships/slide" Target="slides/slide59.xml"/><Relationship Id="rId73" Type="http://schemas.openxmlformats.org/officeDocument/2006/relationships/notesMaster" Target="notesMasters/notesMaster1.xml"/><Relationship Id="rId78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9" Type="http://schemas.openxmlformats.org/officeDocument/2006/relationships/slide" Target="slides/slide33.xml"/><Relationship Id="rId34" Type="http://schemas.openxmlformats.org/officeDocument/2006/relationships/slide" Target="slides/slide28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76" Type="http://schemas.openxmlformats.org/officeDocument/2006/relationships/viewProps" Target="viewProps.xml"/><Relationship Id="rId7" Type="http://schemas.openxmlformats.org/officeDocument/2006/relationships/slide" Target="slides/slide1.xml"/><Relationship Id="rId71" Type="http://schemas.openxmlformats.org/officeDocument/2006/relationships/slide" Target="slides/slide65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497B4613-8993-45EB-94E7-5AD5C1238A68}"/>
    <pc:docChg chg="modSld">
      <pc:chgData name="" userId="" providerId="" clId="Web-{497B4613-8993-45EB-94E7-5AD5C1238A68}" dt="2018-02-24T17:04:07.868" v="6"/>
      <pc:docMkLst>
        <pc:docMk/>
      </pc:docMkLst>
      <pc:sldChg chg="modSp">
        <pc:chgData name="" userId="" providerId="" clId="Web-{497B4613-8993-45EB-94E7-5AD5C1238A68}" dt="2018-02-24T17:02:56.927" v="0"/>
        <pc:sldMkLst>
          <pc:docMk/>
          <pc:sldMk cId="0" sldId="256"/>
        </pc:sldMkLst>
        <pc:spChg chg="mod">
          <ac:chgData name="" userId="" providerId="" clId="Web-{497B4613-8993-45EB-94E7-5AD5C1238A68}" dt="2018-02-24T17:02:56.927" v="0"/>
          <ac:spMkLst>
            <pc:docMk/>
            <pc:sldMk cId="0" sldId="256"/>
            <ac:spMk id="195" creationId="{00000000-0000-0000-0000-000000000000}"/>
          </ac:spMkLst>
        </pc:spChg>
      </pc:sldChg>
      <pc:sldChg chg="modSp">
        <pc:chgData name="" userId="" providerId="" clId="Web-{497B4613-8993-45EB-94E7-5AD5C1238A68}" dt="2018-02-24T17:04:07.868" v="6"/>
        <pc:sldMkLst>
          <pc:docMk/>
          <pc:sldMk cId="0" sldId="259"/>
        </pc:sldMkLst>
        <pc:spChg chg="mod">
          <ac:chgData name="" userId="" providerId="" clId="Web-{497B4613-8993-45EB-94E7-5AD5C1238A68}" dt="2018-02-24T17:04:07.868" v="6"/>
          <ac:spMkLst>
            <pc:docMk/>
            <pc:sldMk cId="0" sldId="259"/>
            <ac:spMk id="226" creationId="{00000000-0000-0000-0000-000000000000}"/>
          </ac:spMkLst>
        </pc:spChg>
      </pc:sldChg>
    </pc:docChg>
  </pc:docChgLst>
  <pc:docChgLst>
    <pc:chgData clId="Web-{C45563F5-772F-4151-B7E7-B469105C40E8}"/>
    <pc:docChg chg="mod modSld modMainMaster setSldSz">
      <pc:chgData name="" userId="" providerId="" clId="Web-{C45563F5-772F-4151-B7E7-B469105C40E8}" dt="2018-02-24T16:55:26.256" v="3"/>
      <pc:docMkLst>
        <pc:docMk/>
      </pc:docMkLst>
      <pc:sldChg chg="modSp">
        <pc:chgData name="" userId="" providerId="" clId="Web-{C45563F5-772F-4151-B7E7-B469105C40E8}" dt="2018-02-24T16:55:26.256" v="3"/>
        <pc:sldMkLst>
          <pc:docMk/>
          <pc:sldMk cId="0" sldId="256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56"/>
            <ac:spMk id="195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57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57"/>
            <ac:spMk id="19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57"/>
            <ac:spMk id="197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33301862" sldId="258"/>
        </pc:sldMkLst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19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19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0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0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0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0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0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0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0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0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0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0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1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1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1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1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1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1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1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1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1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1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2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2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2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3301862" sldId="258"/>
            <ac:spMk id="223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59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59"/>
            <ac:spMk id="22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59"/>
            <ac:spMk id="22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59"/>
            <ac:spMk id="22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59"/>
            <ac:spMk id="227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2545159645" sldId="260"/>
        </pc:sldMkLst>
        <pc:spChg chg="mod">
          <ac:chgData name="" userId="" providerId="" clId="Web-{C45563F5-772F-4151-B7E7-B469105C40E8}" dt="2018-02-24T16:55:26.256" v="3"/>
          <ac:spMkLst>
            <pc:docMk/>
            <pc:sldMk cId="2545159645" sldId="260"/>
            <ac:spMk id="22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2545159645" sldId="260"/>
            <ac:spMk id="22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2545159645" sldId="260"/>
            <ac:spMk id="23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2545159645" sldId="260"/>
            <ac:spMk id="23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2545159645" sldId="260"/>
            <ac:spMk id="232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3603203861" sldId="261"/>
        </pc:sldMkLst>
        <pc:spChg chg="mod">
          <ac:chgData name="" userId="" providerId="" clId="Web-{C45563F5-772F-4151-B7E7-B469105C40E8}" dt="2018-02-24T16:55:26.256" v="3"/>
          <ac:spMkLst>
            <pc:docMk/>
            <pc:sldMk cId="3603203861" sldId="261"/>
            <ac:spMk id="23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603203861" sldId="261"/>
            <ac:spMk id="23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603203861" sldId="261"/>
            <ac:spMk id="23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3603203861" sldId="261"/>
            <ac:spMk id="236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62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62"/>
            <ac:spMk id="23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62"/>
            <ac:spMk id="23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62"/>
            <ac:spMk id="23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62"/>
            <ac:spMk id="24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62"/>
            <ac:spMk id="241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967128190" sldId="263"/>
        </pc:sldMkLst>
        <pc:spChg chg="mod">
          <ac:chgData name="" userId="" providerId="" clId="Web-{C45563F5-772F-4151-B7E7-B469105C40E8}" dt="2018-02-24T16:55:26.256" v="3"/>
          <ac:spMkLst>
            <pc:docMk/>
            <pc:sldMk cId="967128190" sldId="263"/>
            <ac:spMk id="24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967128190" sldId="263"/>
            <ac:spMk id="243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64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64"/>
            <ac:spMk id="244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65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65"/>
            <ac:spMk id="24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65"/>
            <ac:spMk id="246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66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66"/>
            <ac:spMk id="24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66"/>
            <ac:spMk id="248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67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67"/>
            <ac:spMk id="24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67"/>
            <ac:spMk id="250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68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68"/>
            <ac:spMk id="25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68"/>
            <ac:spMk id="252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69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69"/>
            <ac:spMk id="253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1550052455" sldId="270"/>
        </pc:sldMkLst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5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5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5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5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5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5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6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6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6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6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6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6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6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6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6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7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7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7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7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7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7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7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7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7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7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8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8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8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8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8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8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8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8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8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8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9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9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50052455" sldId="270"/>
            <ac:spMk id="292" creationId="{00000000-0000-0000-0000-000000000000}"/>
          </ac:spMkLst>
        </pc:spChg>
        <pc:graphicFrameChg chg="mod modGraphic">
          <ac:chgData name="" userId="" providerId="" clId="Web-{C45563F5-772F-4151-B7E7-B469105C40E8}" dt="2018-02-24T16:55:26.256" v="3"/>
          <ac:graphicFrameMkLst>
            <pc:docMk/>
            <pc:sldMk cId="1550052455" sldId="270"/>
            <ac:graphicFrameMk id="265" creationId="{00000000-0000-0000-0000-000000000000}"/>
          </ac:graphicFrameMkLst>
        </pc:graphicFrameChg>
      </pc:sldChg>
      <pc:sldChg chg="modSp">
        <pc:chgData name="" userId="" providerId="" clId="Web-{C45563F5-772F-4151-B7E7-B469105C40E8}" dt="2018-02-24T16:55:26.256" v="3"/>
        <pc:sldMkLst>
          <pc:docMk/>
          <pc:sldMk cId="0" sldId="271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71"/>
            <ac:spMk id="29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1"/>
            <ac:spMk id="294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72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72"/>
            <ac:spMk id="29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2"/>
            <ac:spMk id="29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2"/>
            <ac:spMk id="297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73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73"/>
            <ac:spMk id="29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3"/>
            <ac:spMk id="299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74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74"/>
            <ac:spMk id="30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4"/>
            <ac:spMk id="30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4"/>
            <ac:spMk id="302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75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75"/>
            <ac:spMk id="30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5"/>
            <ac:spMk id="304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76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76"/>
            <ac:spMk id="30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6"/>
            <ac:spMk id="306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77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77"/>
            <ac:spMk id="30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7"/>
            <ac:spMk id="30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7"/>
            <ac:spMk id="309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78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1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1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1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1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1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1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1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1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1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1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2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2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2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2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2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2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2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2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2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2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3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3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3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3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3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3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3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3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3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3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78"/>
            <ac:spMk id="340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1568963162" sldId="279"/>
        </pc:sldMkLst>
        <pc:spChg chg="mod">
          <ac:chgData name="" userId="" providerId="" clId="Web-{C45563F5-772F-4151-B7E7-B469105C40E8}" dt="2018-02-24T16:55:26.256" v="3"/>
          <ac:spMkLst>
            <pc:docMk/>
            <pc:sldMk cId="1568963162" sldId="279"/>
            <ac:spMk id="34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1568963162" sldId="279"/>
            <ac:spMk id="342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80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80"/>
            <ac:spMk id="34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0"/>
            <ac:spMk id="34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0"/>
            <ac:spMk id="34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0"/>
            <ac:spMk id="34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0"/>
            <ac:spMk id="34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0"/>
            <ac:spMk id="348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81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81"/>
            <ac:spMk id="349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82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82"/>
            <ac:spMk id="35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2"/>
            <ac:spMk id="35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2"/>
            <ac:spMk id="35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2"/>
            <ac:spMk id="35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2"/>
            <ac:spMk id="354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83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83"/>
            <ac:spMk id="35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3"/>
            <ac:spMk id="35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3"/>
            <ac:spMk id="35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3"/>
            <ac:spMk id="35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3"/>
            <ac:spMk id="359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84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84"/>
            <ac:spMk id="36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4"/>
            <ac:spMk id="36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4"/>
            <ac:spMk id="362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85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85"/>
            <ac:spMk id="36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5"/>
            <ac:spMk id="36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5"/>
            <ac:spMk id="36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5"/>
            <ac:spMk id="366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86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86"/>
            <ac:spMk id="36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6"/>
            <ac:spMk id="36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86"/>
            <ac:spMk id="370" creationId="{00000000-0000-0000-0000-000000000000}"/>
          </ac:spMkLst>
        </pc:spChg>
        <pc:graphicFrameChg chg="mod modGraphic">
          <ac:chgData name="" userId="" providerId="" clId="Web-{C45563F5-772F-4151-B7E7-B469105C40E8}" dt="2018-02-24T16:55:26.256" v="3"/>
          <ac:graphicFrameMkLst>
            <pc:docMk/>
            <pc:sldMk cId="0" sldId="286"/>
            <ac:graphicFrameMk id="369" creationId="{00000000-0000-0000-0000-000000000000}"/>
          </ac:graphicFrameMkLst>
        </pc:graphicFrameChg>
      </pc:sldChg>
      <pc:sldChg chg="modSp">
        <pc:chgData name="" userId="" providerId="" clId="Web-{C45563F5-772F-4151-B7E7-B469105C40E8}" dt="2018-02-24T16:55:26.256" v="3"/>
        <pc:sldMkLst>
          <pc:docMk/>
          <pc:sldMk cId="2852933852" sldId="287"/>
        </pc:sldMkLst>
        <pc:spChg chg="mod">
          <ac:chgData name="" userId="" providerId="" clId="Web-{C45563F5-772F-4151-B7E7-B469105C40E8}" dt="2018-02-24T16:55:26.256" v="3"/>
          <ac:spMkLst>
            <pc:docMk/>
            <pc:sldMk cId="2852933852" sldId="287"/>
            <ac:spMk id="37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2852933852" sldId="287"/>
            <ac:spMk id="37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2852933852" sldId="287"/>
            <ac:spMk id="373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88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88"/>
            <ac:spMk id="374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2340060077" sldId="289"/>
        </pc:sldMkLst>
        <pc:spChg chg="mod">
          <ac:chgData name="" userId="" providerId="" clId="Web-{C45563F5-772F-4151-B7E7-B469105C40E8}" dt="2018-02-24T16:55:26.256" v="3"/>
          <ac:spMkLst>
            <pc:docMk/>
            <pc:sldMk cId="2340060077" sldId="289"/>
            <ac:spMk id="37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2340060077" sldId="289"/>
            <ac:spMk id="376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90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90"/>
            <ac:spMk id="37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0"/>
            <ac:spMk id="37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0"/>
            <ac:spMk id="37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0"/>
            <ac:spMk id="38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0"/>
            <ac:spMk id="38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0"/>
            <ac:spMk id="38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0"/>
            <ac:spMk id="38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0"/>
            <ac:spMk id="384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91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91"/>
            <ac:spMk id="38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1"/>
            <ac:spMk id="38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1"/>
            <ac:spMk id="38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1"/>
            <ac:spMk id="388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92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92"/>
            <ac:spMk id="38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2"/>
            <ac:spMk id="39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2"/>
            <ac:spMk id="39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2"/>
            <ac:spMk id="392" creationId="{00000000-0000-0000-0000-000000000000}"/>
          </ac:spMkLst>
        </pc:spChg>
      </pc:sldChg>
      <pc:sldChg chg="modSp">
        <pc:chgData name="" userId="" providerId="" clId="Web-{C45563F5-772F-4151-B7E7-B469105C40E8}" dt="2018-02-24T16:55:26.256" v="3"/>
        <pc:sldMkLst>
          <pc:docMk/>
          <pc:sldMk cId="0" sldId="293"/>
        </pc:sldMkLst>
        <pc:spChg chg="mod">
          <ac:chgData name="" userId="" providerId="" clId="Web-{C45563F5-772F-4151-B7E7-B469105C40E8}" dt="2018-02-24T16:55:26.256" v="3"/>
          <ac:spMkLst>
            <pc:docMk/>
            <pc:sldMk cId="0" sldId="293"/>
            <ac:spMk id="39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k cId="0" sldId="293"/>
            <ac:spMk id="394" creationId="{00000000-0000-0000-0000-000000000000}"/>
          </ac:spMkLst>
        </pc:spChg>
      </pc:sldChg>
      <pc:sldMasterChg chg="modSp modSldLayout">
        <pc:chgData name="" userId="" providerId="" clId="Web-{C45563F5-772F-4151-B7E7-B469105C40E8}" dt="2018-02-24T16:55:26.256" v="3"/>
        <pc:sldMasterMkLst>
          <pc:docMk/>
          <pc:sldMasterMk cId="0" sldId="2147483648"/>
        </pc:sldMasterMkLst>
        <pc:spChg chg="mod">
          <ac:chgData name="" userId="" providerId="" clId="Web-{C45563F5-772F-4151-B7E7-B469105C40E8}" dt="2018-02-24T16:55:26.256" v="3"/>
          <ac:spMkLst>
            <pc:docMk/>
            <pc:sldMasterMk cId="0" sldId="2147483648"/>
            <ac:spMk id="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48"/>
            <ac:spMk id="3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48"/>
            <ac:spMk id="4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48"/>
            <ac:spMk id="5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48"/>
            <ac:spMk id="6" creationId="{00000000-0000-0000-0000-000000000000}"/>
          </ac:spMkLst>
        </pc:sp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48"/>
            <pc:sldLayoutMk cId="0" sldId="2147483650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0"/>
              <ac:spMk id="5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0"/>
              <ac:spMk id="6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48"/>
            <pc:sldLayoutMk cId="0" sldId="2147483651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1"/>
              <ac:spMk id="7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1"/>
              <ac:spMk id="8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48"/>
            <pc:sldLayoutMk cId="0" sldId="2147483652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2"/>
              <ac:spMk id="9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2"/>
              <ac:spMk id="10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2"/>
              <ac:spMk id="11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48"/>
            <pc:sldLayoutMk cId="0" sldId="2147483653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3"/>
              <ac:spMk id="12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48"/>
            <pc:sldLayoutMk cId="0" sldId="2147483654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4"/>
              <ac:spMk id="13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48"/>
            <pc:sldLayoutMk cId="0" sldId="2147483655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5"/>
              <ac:spMk id="14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5"/>
              <ac:spMk id="15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5"/>
              <ac:spMk id="16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5"/>
              <ac:spMk id="17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48"/>
            <pc:sldLayoutMk cId="0" sldId="2147483656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6"/>
              <ac:spMk id="18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6"/>
              <ac:spMk id="19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6"/>
              <ac:spMk id="20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6"/>
              <ac:spMk id="21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48"/>
            <pc:sldLayoutMk cId="0" sldId="2147483657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7"/>
              <ac:spMk id="22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7"/>
              <ac:spMk id="23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7"/>
              <ac:spMk id="24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7"/>
              <ac:spMk id="25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48"/>
            <pc:sldLayoutMk cId="0" sldId="2147483658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8"/>
              <ac:spMk id="26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8"/>
              <ac:spMk id="27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8"/>
              <ac:spMk id="28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48"/>
            <pc:sldLayoutMk cId="0" sldId="2147483659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9"/>
              <ac:spMk id="29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9"/>
              <ac:spMk id="30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9"/>
              <ac:spMk id="31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9"/>
              <ac:spMk id="32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59"/>
              <ac:spMk id="33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48"/>
            <pc:sldLayoutMk cId="0" sldId="2147483660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60"/>
              <ac:spMk id="34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60"/>
              <ac:spMk id="35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48"/>
              <pc:sldLayoutMk cId="0" sldId="2147483660"/>
              <ac:spMk id="36" creationId="{00000000-0000-0000-0000-000000000000}"/>
            </ac:spMkLst>
          </pc:spChg>
          <pc:picChg chg="mod">
            <ac:chgData name="" userId="" providerId="" clId="Web-{C45563F5-772F-4151-B7E7-B469105C40E8}" dt="2018-02-24T16:55:26.256" v="3"/>
            <ac:picMkLst>
              <pc:docMk/>
              <pc:sldMasterMk cId="0" sldId="2147483648"/>
              <pc:sldLayoutMk cId="0" sldId="2147483660"/>
              <ac:picMk id="37" creationId="{00000000-0000-0000-0000-000000000000}"/>
            </ac:picMkLst>
          </pc:picChg>
          <pc:picChg chg="mod">
            <ac:chgData name="" userId="" providerId="" clId="Web-{C45563F5-772F-4151-B7E7-B469105C40E8}" dt="2018-02-24T16:55:26.256" v="3"/>
            <ac:picMkLst>
              <pc:docMk/>
              <pc:sldMasterMk cId="0" sldId="2147483648"/>
              <pc:sldLayoutMk cId="0" sldId="2147483660"/>
              <ac:picMk id="38" creationId="{00000000-0000-0000-0000-000000000000}"/>
            </ac:picMkLst>
          </pc:picChg>
        </pc:sldLayoutChg>
      </pc:sldMasterChg>
      <pc:sldMasterChg chg="modSp modSldLayout">
        <pc:chgData name="" userId="" providerId="" clId="Web-{C45563F5-772F-4151-B7E7-B469105C40E8}" dt="2018-02-24T16:55:26.256" v="3"/>
        <pc:sldMasterMkLst>
          <pc:docMk/>
          <pc:sldMasterMk cId="0" sldId="2147483661"/>
        </pc:sldMasterMkLst>
        <pc:spChg chg="mod">
          <ac:chgData name="" userId="" providerId="" clId="Web-{C45563F5-772F-4151-B7E7-B469105C40E8}" dt="2018-02-24T16:55:26.256" v="3"/>
          <ac:spMkLst>
            <pc:docMk/>
            <pc:sldMasterMk cId="0" sldId="2147483661"/>
            <ac:spMk id="3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61"/>
            <ac:spMk id="4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61"/>
            <ac:spMk id="4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61"/>
            <ac:spMk id="42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61"/>
            <ac:spMk id="43" creationId="{00000000-0000-0000-0000-000000000000}"/>
          </ac:spMkLst>
        </pc:sp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61"/>
            <pc:sldLayoutMk cId="0" sldId="2147483663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3"/>
              <ac:spMk id="44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3"/>
              <ac:spMk id="45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61"/>
            <pc:sldLayoutMk cId="0" sldId="2147483664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4"/>
              <ac:spMk id="46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4"/>
              <ac:spMk id="47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61"/>
            <pc:sldLayoutMk cId="0" sldId="2147483665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5"/>
              <ac:spMk id="48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5"/>
              <ac:spMk id="49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5"/>
              <ac:spMk id="50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61"/>
            <pc:sldLayoutMk cId="0" sldId="2147483666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6"/>
              <ac:spMk id="51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61"/>
            <pc:sldLayoutMk cId="0" sldId="2147483667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7"/>
              <ac:spMk id="52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61"/>
            <pc:sldLayoutMk cId="0" sldId="2147483668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8"/>
              <ac:spMk id="53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8"/>
              <ac:spMk id="54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8"/>
              <ac:spMk id="55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8"/>
              <ac:spMk id="56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61"/>
            <pc:sldLayoutMk cId="0" sldId="2147483669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9"/>
              <ac:spMk id="57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9"/>
              <ac:spMk id="58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9"/>
              <ac:spMk id="59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69"/>
              <ac:spMk id="60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61"/>
            <pc:sldLayoutMk cId="0" sldId="2147483670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0"/>
              <ac:spMk id="61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0"/>
              <ac:spMk id="62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0"/>
              <ac:spMk id="63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0"/>
              <ac:spMk id="64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61"/>
            <pc:sldLayoutMk cId="0" sldId="2147483671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1"/>
              <ac:spMk id="65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1"/>
              <ac:spMk id="66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1"/>
              <ac:spMk id="67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61"/>
            <pc:sldLayoutMk cId="0" sldId="2147483672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2"/>
              <ac:spMk id="68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2"/>
              <ac:spMk id="69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2"/>
              <ac:spMk id="70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2"/>
              <ac:spMk id="71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2"/>
              <ac:spMk id="72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61"/>
            <pc:sldLayoutMk cId="0" sldId="2147483673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3"/>
              <ac:spMk id="73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3"/>
              <ac:spMk id="74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61"/>
              <pc:sldLayoutMk cId="0" sldId="2147483673"/>
              <ac:spMk id="75" creationId="{00000000-0000-0000-0000-000000000000}"/>
            </ac:spMkLst>
          </pc:spChg>
          <pc:picChg chg="mod">
            <ac:chgData name="" userId="" providerId="" clId="Web-{C45563F5-772F-4151-B7E7-B469105C40E8}" dt="2018-02-24T16:55:26.256" v="3"/>
            <ac:picMkLst>
              <pc:docMk/>
              <pc:sldMasterMk cId="0" sldId="2147483661"/>
              <pc:sldLayoutMk cId="0" sldId="2147483673"/>
              <ac:picMk id="76" creationId="{00000000-0000-0000-0000-000000000000}"/>
            </ac:picMkLst>
          </pc:picChg>
          <pc:picChg chg="mod">
            <ac:chgData name="" userId="" providerId="" clId="Web-{C45563F5-772F-4151-B7E7-B469105C40E8}" dt="2018-02-24T16:55:26.256" v="3"/>
            <ac:picMkLst>
              <pc:docMk/>
              <pc:sldMasterMk cId="0" sldId="2147483661"/>
              <pc:sldLayoutMk cId="0" sldId="2147483673"/>
              <ac:picMk id="77" creationId="{00000000-0000-0000-0000-000000000000}"/>
            </ac:picMkLst>
          </pc:picChg>
        </pc:sldLayoutChg>
      </pc:sldMasterChg>
      <pc:sldMasterChg chg="modSp modSldLayout">
        <pc:chgData name="" userId="" providerId="" clId="Web-{C45563F5-772F-4151-B7E7-B469105C40E8}" dt="2018-02-24T16:55:26.256" v="3"/>
        <pc:sldMasterMkLst>
          <pc:docMk/>
          <pc:sldMasterMk cId="0" sldId="2147483674"/>
        </pc:sldMasterMkLst>
        <pc:spChg chg="mod">
          <ac:chgData name="" userId="" providerId="" clId="Web-{C45563F5-772F-4151-B7E7-B469105C40E8}" dt="2018-02-24T16:55:26.256" v="3"/>
          <ac:spMkLst>
            <pc:docMk/>
            <pc:sldMasterMk cId="0" sldId="2147483674"/>
            <ac:spMk id="7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74"/>
            <ac:spMk id="7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74"/>
            <ac:spMk id="8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74"/>
            <ac:spMk id="81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74"/>
            <ac:spMk id="82" creationId="{00000000-0000-0000-0000-000000000000}"/>
          </ac:spMkLst>
        </pc:sp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74"/>
            <pc:sldLayoutMk cId="0" sldId="2147483676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76"/>
              <ac:spMk id="83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76"/>
              <ac:spMk id="84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74"/>
            <pc:sldLayoutMk cId="0" sldId="2147483677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77"/>
              <ac:spMk id="85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77"/>
              <ac:spMk id="86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74"/>
            <pc:sldLayoutMk cId="0" sldId="2147483678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78"/>
              <ac:spMk id="87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78"/>
              <ac:spMk id="88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78"/>
              <ac:spMk id="89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74"/>
            <pc:sldLayoutMk cId="0" sldId="2147483679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79"/>
              <ac:spMk id="90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74"/>
            <pc:sldLayoutMk cId="0" sldId="2147483680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0"/>
              <ac:spMk id="91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74"/>
            <pc:sldLayoutMk cId="0" sldId="2147483681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1"/>
              <ac:spMk id="92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1"/>
              <ac:spMk id="93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1"/>
              <ac:spMk id="94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1"/>
              <ac:spMk id="95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74"/>
            <pc:sldLayoutMk cId="0" sldId="2147483682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2"/>
              <ac:spMk id="96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2"/>
              <ac:spMk id="97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2"/>
              <ac:spMk id="98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2"/>
              <ac:spMk id="99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74"/>
            <pc:sldLayoutMk cId="0" sldId="2147483683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3"/>
              <ac:spMk id="100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3"/>
              <ac:spMk id="101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3"/>
              <ac:spMk id="102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3"/>
              <ac:spMk id="103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74"/>
            <pc:sldLayoutMk cId="0" sldId="2147483684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4"/>
              <ac:spMk id="104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4"/>
              <ac:spMk id="105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4"/>
              <ac:spMk id="106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74"/>
            <pc:sldLayoutMk cId="0" sldId="2147483685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5"/>
              <ac:spMk id="107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5"/>
              <ac:spMk id="108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5"/>
              <ac:spMk id="109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5"/>
              <ac:spMk id="110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5"/>
              <ac:spMk id="111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74"/>
            <pc:sldLayoutMk cId="0" sldId="2147483686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6"/>
              <ac:spMk id="112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6"/>
              <ac:spMk id="113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74"/>
              <pc:sldLayoutMk cId="0" sldId="2147483686"/>
              <ac:spMk id="114" creationId="{00000000-0000-0000-0000-000000000000}"/>
            </ac:spMkLst>
          </pc:spChg>
          <pc:picChg chg="mod">
            <ac:chgData name="" userId="" providerId="" clId="Web-{C45563F5-772F-4151-B7E7-B469105C40E8}" dt="2018-02-24T16:55:26.256" v="3"/>
            <ac:picMkLst>
              <pc:docMk/>
              <pc:sldMasterMk cId="0" sldId="2147483674"/>
              <pc:sldLayoutMk cId="0" sldId="2147483686"/>
              <ac:picMk id="115" creationId="{00000000-0000-0000-0000-000000000000}"/>
            </ac:picMkLst>
          </pc:picChg>
          <pc:picChg chg="mod">
            <ac:chgData name="" userId="" providerId="" clId="Web-{C45563F5-772F-4151-B7E7-B469105C40E8}" dt="2018-02-24T16:55:26.256" v="3"/>
            <ac:picMkLst>
              <pc:docMk/>
              <pc:sldMasterMk cId="0" sldId="2147483674"/>
              <pc:sldLayoutMk cId="0" sldId="2147483686"/>
              <ac:picMk id="116" creationId="{00000000-0000-0000-0000-000000000000}"/>
            </ac:picMkLst>
          </pc:picChg>
        </pc:sldLayoutChg>
      </pc:sldMasterChg>
      <pc:sldMasterChg chg="modSp modSldLayout">
        <pc:chgData name="" userId="" providerId="" clId="Web-{C45563F5-772F-4151-B7E7-B469105C40E8}" dt="2018-02-24T16:55:26.256" v="3"/>
        <pc:sldMasterMkLst>
          <pc:docMk/>
          <pc:sldMasterMk cId="0" sldId="2147483687"/>
        </pc:sldMasterMkLst>
        <pc:spChg chg="mod">
          <ac:chgData name="" userId="" providerId="" clId="Web-{C45563F5-772F-4151-B7E7-B469105C40E8}" dt="2018-02-24T16:55:26.256" v="3"/>
          <ac:spMkLst>
            <pc:docMk/>
            <pc:sldMasterMk cId="0" sldId="2147483687"/>
            <ac:spMk id="11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87"/>
            <ac:spMk id="11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87"/>
            <ac:spMk id="11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87"/>
            <ac:spMk id="120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687"/>
            <ac:spMk id="121" creationId="{00000000-0000-0000-0000-000000000000}"/>
          </ac:spMkLst>
        </pc:sp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87"/>
            <pc:sldLayoutMk cId="0" sldId="2147483689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89"/>
              <ac:spMk id="122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89"/>
              <ac:spMk id="123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87"/>
            <pc:sldLayoutMk cId="0" sldId="2147483690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0"/>
              <ac:spMk id="124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0"/>
              <ac:spMk id="125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87"/>
            <pc:sldLayoutMk cId="0" sldId="2147483691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1"/>
              <ac:spMk id="126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1"/>
              <ac:spMk id="127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1"/>
              <ac:spMk id="128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87"/>
            <pc:sldLayoutMk cId="0" sldId="2147483692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2"/>
              <ac:spMk id="129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87"/>
            <pc:sldLayoutMk cId="0" sldId="2147483693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3"/>
              <ac:spMk id="130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87"/>
            <pc:sldLayoutMk cId="0" sldId="2147483694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4"/>
              <ac:spMk id="131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4"/>
              <ac:spMk id="132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4"/>
              <ac:spMk id="133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4"/>
              <ac:spMk id="134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87"/>
            <pc:sldLayoutMk cId="0" sldId="2147483695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5"/>
              <ac:spMk id="135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5"/>
              <ac:spMk id="136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5"/>
              <ac:spMk id="137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5"/>
              <ac:spMk id="138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87"/>
            <pc:sldLayoutMk cId="0" sldId="2147483696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6"/>
              <ac:spMk id="139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6"/>
              <ac:spMk id="140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6"/>
              <ac:spMk id="141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6"/>
              <ac:spMk id="142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87"/>
            <pc:sldLayoutMk cId="0" sldId="2147483697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7"/>
              <ac:spMk id="143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7"/>
              <ac:spMk id="144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7"/>
              <ac:spMk id="145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87"/>
            <pc:sldLayoutMk cId="0" sldId="2147483698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8"/>
              <ac:spMk id="146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8"/>
              <ac:spMk id="147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8"/>
              <ac:spMk id="148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8"/>
              <ac:spMk id="149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8"/>
              <ac:spMk id="150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687"/>
            <pc:sldLayoutMk cId="0" sldId="2147483699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9"/>
              <ac:spMk id="151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9"/>
              <ac:spMk id="152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687"/>
              <pc:sldLayoutMk cId="0" sldId="2147483699"/>
              <ac:spMk id="153" creationId="{00000000-0000-0000-0000-000000000000}"/>
            </ac:spMkLst>
          </pc:spChg>
          <pc:picChg chg="mod">
            <ac:chgData name="" userId="" providerId="" clId="Web-{C45563F5-772F-4151-B7E7-B469105C40E8}" dt="2018-02-24T16:55:26.256" v="3"/>
            <ac:picMkLst>
              <pc:docMk/>
              <pc:sldMasterMk cId="0" sldId="2147483687"/>
              <pc:sldLayoutMk cId="0" sldId="2147483699"/>
              <ac:picMk id="154" creationId="{00000000-0000-0000-0000-000000000000}"/>
            </ac:picMkLst>
          </pc:picChg>
          <pc:picChg chg="mod">
            <ac:chgData name="" userId="" providerId="" clId="Web-{C45563F5-772F-4151-B7E7-B469105C40E8}" dt="2018-02-24T16:55:26.256" v="3"/>
            <ac:picMkLst>
              <pc:docMk/>
              <pc:sldMasterMk cId="0" sldId="2147483687"/>
              <pc:sldLayoutMk cId="0" sldId="2147483699"/>
              <ac:picMk id="155" creationId="{00000000-0000-0000-0000-000000000000}"/>
            </ac:picMkLst>
          </pc:picChg>
        </pc:sldLayoutChg>
      </pc:sldMasterChg>
      <pc:sldMasterChg chg="modSp modSldLayout">
        <pc:chgData name="" userId="" providerId="" clId="Web-{C45563F5-772F-4151-B7E7-B469105C40E8}" dt="2018-02-24T16:55:26.256" v="3"/>
        <pc:sldMasterMkLst>
          <pc:docMk/>
          <pc:sldMasterMk cId="0" sldId="2147483700"/>
        </pc:sldMasterMkLst>
        <pc:spChg chg="mod">
          <ac:chgData name="" userId="" providerId="" clId="Web-{C45563F5-772F-4151-B7E7-B469105C40E8}" dt="2018-02-24T16:55:26.256" v="3"/>
          <ac:spMkLst>
            <pc:docMk/>
            <pc:sldMasterMk cId="0" sldId="2147483700"/>
            <ac:spMk id="156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700"/>
            <ac:spMk id="157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700"/>
            <ac:spMk id="158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700"/>
            <ac:spMk id="159" creationId="{00000000-0000-0000-0000-000000000000}"/>
          </ac:spMkLst>
        </pc:spChg>
        <pc:spChg chg="mod">
          <ac:chgData name="" userId="" providerId="" clId="Web-{C45563F5-772F-4151-B7E7-B469105C40E8}" dt="2018-02-24T16:55:26.256" v="3"/>
          <ac:spMkLst>
            <pc:docMk/>
            <pc:sldMasterMk cId="0" sldId="2147483700"/>
            <ac:spMk id="160" creationId="{00000000-0000-0000-0000-000000000000}"/>
          </ac:spMkLst>
        </pc:sp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700"/>
            <pc:sldLayoutMk cId="0" sldId="2147483702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2"/>
              <ac:spMk id="161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2"/>
              <ac:spMk id="162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700"/>
            <pc:sldLayoutMk cId="0" sldId="2147483703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3"/>
              <ac:spMk id="163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3"/>
              <ac:spMk id="164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700"/>
            <pc:sldLayoutMk cId="0" sldId="2147483704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4"/>
              <ac:spMk id="165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4"/>
              <ac:spMk id="166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4"/>
              <ac:spMk id="167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700"/>
            <pc:sldLayoutMk cId="0" sldId="2147483705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5"/>
              <ac:spMk id="168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700"/>
            <pc:sldLayoutMk cId="0" sldId="2147483706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6"/>
              <ac:spMk id="169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700"/>
            <pc:sldLayoutMk cId="0" sldId="2147483707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7"/>
              <ac:spMk id="170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7"/>
              <ac:spMk id="171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7"/>
              <ac:spMk id="172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7"/>
              <ac:spMk id="173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700"/>
            <pc:sldLayoutMk cId="0" sldId="2147483708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8"/>
              <ac:spMk id="174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8"/>
              <ac:spMk id="175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8"/>
              <ac:spMk id="176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8"/>
              <ac:spMk id="177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700"/>
            <pc:sldLayoutMk cId="0" sldId="2147483709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9"/>
              <ac:spMk id="178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9"/>
              <ac:spMk id="179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9"/>
              <ac:spMk id="180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09"/>
              <ac:spMk id="181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700"/>
            <pc:sldLayoutMk cId="0" sldId="2147483710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10"/>
              <ac:spMk id="182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10"/>
              <ac:spMk id="183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10"/>
              <ac:spMk id="184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700"/>
            <pc:sldLayoutMk cId="0" sldId="2147483711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11"/>
              <ac:spMk id="185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11"/>
              <ac:spMk id="186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11"/>
              <ac:spMk id="187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11"/>
              <ac:spMk id="188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11"/>
              <ac:spMk id="189" creationId="{00000000-0000-0000-0000-000000000000}"/>
            </ac:spMkLst>
          </pc:spChg>
        </pc:sldLayoutChg>
        <pc:sldLayoutChg chg="modSp">
          <pc:chgData name="" userId="" providerId="" clId="Web-{C45563F5-772F-4151-B7E7-B469105C40E8}" dt="2018-02-24T16:55:26.256" v="3"/>
          <pc:sldLayoutMkLst>
            <pc:docMk/>
            <pc:sldMasterMk cId="0" sldId="2147483700"/>
            <pc:sldLayoutMk cId="0" sldId="2147483712"/>
          </pc:sldLayoutMkLst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12"/>
              <ac:spMk id="190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12"/>
              <ac:spMk id="191" creationId="{00000000-0000-0000-0000-000000000000}"/>
            </ac:spMkLst>
          </pc:spChg>
          <pc:spChg chg="mod">
            <ac:chgData name="" userId="" providerId="" clId="Web-{C45563F5-772F-4151-B7E7-B469105C40E8}" dt="2018-02-24T16:55:26.256" v="3"/>
            <ac:spMkLst>
              <pc:docMk/>
              <pc:sldMasterMk cId="0" sldId="2147483700"/>
              <pc:sldLayoutMk cId="0" sldId="2147483712"/>
              <ac:spMk id="192" creationId="{00000000-0000-0000-0000-000000000000}"/>
            </ac:spMkLst>
          </pc:spChg>
          <pc:picChg chg="mod">
            <ac:chgData name="" userId="" providerId="" clId="Web-{C45563F5-772F-4151-B7E7-B469105C40E8}" dt="2018-02-24T16:55:26.256" v="3"/>
            <ac:picMkLst>
              <pc:docMk/>
              <pc:sldMasterMk cId="0" sldId="2147483700"/>
              <pc:sldLayoutMk cId="0" sldId="2147483712"/>
              <ac:picMk id="193" creationId="{00000000-0000-0000-0000-000000000000}"/>
            </ac:picMkLst>
          </pc:picChg>
          <pc:picChg chg="mod">
            <ac:chgData name="" userId="" providerId="" clId="Web-{C45563F5-772F-4151-B7E7-B469105C40E8}" dt="2018-02-24T16:55:26.256" v="3"/>
            <ac:picMkLst>
              <pc:docMk/>
              <pc:sldMasterMk cId="0" sldId="2147483700"/>
              <pc:sldLayoutMk cId="0" sldId="2147483712"/>
              <ac:picMk id="194" creationId="{00000000-0000-0000-0000-000000000000}"/>
            </ac:picMkLst>
          </pc:pic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C98996-6CDD-4780-AD0C-69A3BD51CDB8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713C9-76CF-4C80-8335-1BACA0115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45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600" y="3682080"/>
            <a:ext cx="1097232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60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772000" y="1604520"/>
            <a:ext cx="6646560" cy="397728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772000" y="1604520"/>
            <a:ext cx="664656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FF"/>
                </a:solidFill>
                <a:latin typeface="Helvetica"/>
                <a:cs typeface="Helvetica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F340-CDAE-4E1B-9799-6C3EF7DCBDBC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8666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600" y="273600"/>
            <a:ext cx="1097232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0960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600" y="3682080"/>
            <a:ext cx="1097232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600" y="3682080"/>
            <a:ext cx="1097232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960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2772000" y="1604520"/>
            <a:ext cx="6646560" cy="397728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772000" y="1604520"/>
            <a:ext cx="664656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E26DD-B5AC-4F4F-9FB7-A5EDBF01B3D6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8286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76227" y="465079"/>
            <a:ext cx="9039544" cy="6093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9/12/2019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35547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600" y="273600"/>
            <a:ext cx="1097232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0960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09600" y="3682080"/>
            <a:ext cx="1097232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09600" y="3682080"/>
            <a:ext cx="1097232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60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5" name="Picture 114"/>
          <p:cNvPicPr/>
          <p:nvPr/>
        </p:nvPicPr>
        <p:blipFill>
          <a:blip r:embed="rId2"/>
          <a:stretch/>
        </p:blipFill>
        <p:spPr>
          <a:xfrm>
            <a:off x="2772000" y="1604520"/>
            <a:ext cx="6646560" cy="3977280"/>
          </a:xfrm>
          <a:prstGeom prst="rect">
            <a:avLst/>
          </a:prstGeom>
          <a:ln>
            <a:noFill/>
          </a:ln>
        </p:spPr>
      </p:pic>
      <p:pic>
        <p:nvPicPr>
          <p:cNvPr id="116" name="Picture 115"/>
          <p:cNvPicPr/>
          <p:nvPr/>
        </p:nvPicPr>
        <p:blipFill>
          <a:blip r:embed="rId2"/>
          <a:stretch/>
        </p:blipFill>
        <p:spPr>
          <a:xfrm>
            <a:off x="2772000" y="1604520"/>
            <a:ext cx="664656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D4E27A42-1043-4B47-A243-2069773CC013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105470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136334E0-12A4-409B-ABB7-0BD5F213DDAE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8648254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D44733B2-2AEB-4230-80F7-8BC03D2000FE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387507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78685933-E6F6-4D0C-9FD3-1C977EC676D9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124772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5"/>
            <a:ext cx="5386917" cy="63976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5"/>
            <a:ext cx="5389033" cy="63976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FC2DFF72-8243-4D9C-8956-2D3E824CFE8E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1244831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40DE-AEB3-4039-8B69-2BB95E66FDD8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6310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2560805D-CD07-4B84-BC67-1D2EF50F2541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9561539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1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FFF7174A-356B-433E-8004-A2CF26CF799C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0307505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3B17232A-2D80-49A7-A066-5A7FF6668B93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669192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B874B755-903D-4105-AD82-5A0FB5AA9ABC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9711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C0C7C8A1-60ED-4197-B7E9-191F0934FD53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4724757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42892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3546462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DE0A9332-3A5B-4746-9313-64CD0223BCC5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9653853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3AC308F4-05EC-4B3A-9B0C-DBB5D0D53E09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1672364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432FF63F-5DA7-4C30-A6D5-163323379645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3230089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2548E30D-2DAA-4707-8962-4543ED499424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3216424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5"/>
            <a:ext cx="5386917" cy="63976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5"/>
            <a:ext cx="5389033" cy="63976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5DDEB326-3211-4BA5-AAD1-F01A56436157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224285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F0194-B43E-407B-A00B-323200AD663B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https://web.stanford.edu/~schmit/cme193/lec/lec5.pdf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09924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44A4BF08-D995-4F99-AEFB-E1CC74770D2D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0211588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1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4755EBA9-DEC1-42B2-962C-4FE2BF908442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805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600" y="273600"/>
            <a:ext cx="1097232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EAC0CBB0-33F8-422F-95FC-038CC91FF685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9451107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89043A20-E6FC-4037-ACD9-849BB09F2B58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7222077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13CAF47B-B1DD-4048-8596-CAF76C173090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0245641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42892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301827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33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07931" y="1508003"/>
            <a:ext cx="5273887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33333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855021" y="1508003"/>
            <a:ext cx="4682067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33333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9/12/2019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527464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73265-65AB-4E36-9068-4FEED51E0781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43742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53ABA-DD17-4542-80D5-B1D51A3E385F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4175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D63F-9556-4A5F-9346-B7DABB85D010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48656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DB9EB-0563-4542-9979-A7DBC91C4369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68813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5"/>
            <a:ext cx="5386917" cy="63976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5"/>
            <a:ext cx="5389033" cy="63976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238C6-3CB7-4E8B-AD0B-F4482F61C80B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776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60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360B-04E0-4A2A-A5E9-1AA70D878C4F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25866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6E44F-F09F-413E-A7E0-776C416CEA40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40154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1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523-CE48-4E2E-9009-E1F0A642AF59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01684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0051-ABAA-498B-A0C7-7A2F49113065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1905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6D74-DAB9-4846-890C-5E3D62DB879B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1120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EE423-AF79-47BB-9F2B-698DC0C8B194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44498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42892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685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600" y="3682080"/>
            <a:ext cx="1097232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6" Type="http://schemas.openxmlformats.org/officeDocument/2006/relationships/image" Target="../media/image3.jpeg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image" Target="../media/image3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3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61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600" y="274680"/>
            <a:ext cx="1097232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609600" y="6356520"/>
            <a:ext cx="284448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58E05168-5CC3-4629-870F-6DEF286B6B50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165440" y="6356520"/>
            <a:ext cx="3860160" cy="364680"/>
          </a:xfrm>
          <a:prstGeom prst="rect">
            <a:avLst/>
          </a:prstGeom>
        </p:spPr>
        <p:txBody>
          <a:bodyPr anchor="ctr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737440" y="6356520"/>
            <a:ext cx="284448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931FD8A7-0761-4DD7-807E-950CA6E38A8C}" type="slidenum">
              <a:rPr lang="en-US" sz="9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324000" indent="-243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648000" lvl="1" indent="-243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972000" lvl="2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296000" lvl="3" indent="-162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1620000" lvl="4" indent="-162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1944000" lvl="5" indent="-162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2268000" lvl="6" indent="-162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71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4000" indent="-243000" algn="l" defTabSz="914400" rtl="0" eaLnBrk="1" latinLnBrk="0" hangingPunct="1">
        <a:lnSpc>
          <a:spcPct val="90000"/>
        </a:lnSpc>
        <a:spcBef>
          <a:spcPts val="1000"/>
        </a:spcBef>
        <a:buClr>
          <a:srgbClr val="000000"/>
        </a:buClr>
        <a:buSzPct val="45000"/>
        <a:buFont typeface="Wingdings" charset="2"/>
        <a:buChar char="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600" y="274680"/>
            <a:ext cx="1097232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Master title style</a:t>
            </a:r>
            <a:endParaRPr lang="en-US" sz="13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320" cy="4525560"/>
          </a:xfrm>
          <a:prstGeom prst="rect">
            <a:avLst/>
          </a:prstGeom>
        </p:spPr>
        <p:txBody>
          <a:bodyPr/>
          <a:lstStyle/>
          <a:p>
            <a:pPr marL="324000" indent="-243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648000" lvl="1" indent="-243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972000" lvl="2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296000" lvl="3" indent="-162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1620000" lvl="4" indent="-162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1944000" lvl="5" indent="-162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257310" indent="-257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LevelClick to edit Master text styles</a:t>
            </a:r>
          </a:p>
          <a:p>
            <a:pPr marL="557280" lvl="1" indent="-21411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57250" lvl="2" indent="-1711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00150" lvl="3" indent="-1711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43050" lvl="4" indent="-17118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609600" y="6356520"/>
            <a:ext cx="284448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208D64B8-435C-43A6-9F56-99DEB3D048CA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4165440" y="6356520"/>
            <a:ext cx="3860160" cy="364680"/>
          </a:xfrm>
          <a:prstGeom prst="rect">
            <a:avLst/>
          </a:prstGeom>
        </p:spPr>
        <p:txBody>
          <a:bodyPr anchor="ctr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8737440" y="6356520"/>
            <a:ext cx="284448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753" r:id="rId13"/>
    <p:sldLayoutId id="21474837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310" indent="-257040" algn="l" defTabSz="914400" rtl="0" eaLnBrk="1" latinLnBrk="0" hangingPunct="1">
        <a:lnSpc>
          <a:spcPct val="100000"/>
        </a:lnSpc>
        <a:spcBef>
          <a:spcPts val="1000"/>
        </a:spcBef>
        <a:buClr>
          <a:srgbClr val="000000"/>
        </a:buClr>
        <a:buSzPct val="45000"/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dt"/>
          </p:nvPr>
        </p:nvSpPr>
        <p:spPr>
          <a:xfrm>
            <a:off x="609600" y="6356520"/>
            <a:ext cx="284448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5FFBC164-D2A4-4E94-9169-392C90EBC8E7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ftr"/>
          </p:nvPr>
        </p:nvSpPr>
        <p:spPr>
          <a:xfrm>
            <a:off x="4165440" y="6356520"/>
            <a:ext cx="3860160" cy="364680"/>
          </a:xfrm>
          <a:prstGeom prst="rect">
            <a:avLst/>
          </a:prstGeom>
        </p:spPr>
        <p:txBody>
          <a:bodyPr anchor="ctr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sldNum"/>
          </p:nvPr>
        </p:nvSpPr>
        <p:spPr>
          <a:xfrm>
            <a:off x="8737440" y="6356520"/>
            <a:ext cx="284448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EA7D450A-077B-4085-825F-57846122144A}" type="slidenum">
              <a:rPr lang="en-US" sz="9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35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324000" indent="-243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648000" lvl="1" indent="-243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972000" lvl="2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296000" lvl="3" indent="-162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1620000" lvl="4" indent="-162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1944000" lvl="5" indent="-162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2268000" lvl="6" indent="-162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4000" indent="-243000" algn="l" defTabSz="914400" rtl="0" eaLnBrk="1" latinLnBrk="0" hangingPunct="1">
        <a:lnSpc>
          <a:spcPct val="90000"/>
        </a:lnSpc>
        <a:spcBef>
          <a:spcPts val="1000"/>
        </a:spcBef>
        <a:buClr>
          <a:srgbClr val="000000"/>
        </a:buClr>
        <a:buSzPct val="45000"/>
        <a:buFont typeface="Wingdings" charset="2"/>
        <a:buChar char="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lnSpc>
                <a:spcPct val="100000"/>
              </a:lnSpc>
            </a:pPr>
            <a:fld id="{B5764497-E257-42BF-A705-8C8DB61EE2B6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931FD8A7-0761-4DD7-807E-950CA6E38A8C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67906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</p:sldLayoutIdLst>
  <p:hf hdr="0" ft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1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lnSpc>
                <a:spcPct val="100000"/>
              </a:lnSpc>
            </a:pPr>
            <a:fld id="{3EED91DA-1F5D-4071-850A-4BA82D970422}" type="datetime1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9/12/2019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931FD8A7-0761-4DD7-807E-950CA6E38A8C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42771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55" r:id="rId13"/>
  </p:sldLayoutIdLst>
  <p:hf hdr="0" ft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80FCDA-740E-4833-84AB-B8C030FCAC7B}" type="datetime1">
              <a:rPr lang="en-US" smtClean="0"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859ED-F81E-4A6A-B729-75E2BCBE24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098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</p:sldLayoutIdLst>
  <p:hf hdr="0" ft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lyticsvidhya.com/blog/2017/09/common-machine-learning-algorithms/" TargetMode="External"/><Relationship Id="rId2" Type="http://schemas.openxmlformats.org/officeDocument/2006/relationships/hyperlink" Target="https://medium.com/@sifium/machine-learning-types-of-classification-9497bd4f2e14" TargetMode="External"/><Relationship Id="rId1" Type="http://schemas.openxmlformats.org/officeDocument/2006/relationships/slideLayout" Target="../slideLayouts/slideLayout5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demy.com/machinelearning/learn/v4/conten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quora.com/How-is-the-k-nearest-neighbor-algorithm-different-from-k-means-clustering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How-is-the-k-nearest-neighbor-algorithm-different-from-k-means-clustering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How-is-the-k-nearest-neighbor-algorithm-different-from-k-means-clustering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How-is-the-k-nearest-neighbor-algorithm-different-from-k-means-clustering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How-is-the-k-nearest-neighbor-algorithm-different-from-k-means-clustering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How-is-the-k-nearest-neighbor-algorithm-different-from-k-means-clustering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How-is-the-k-nearest-neighbor-algorithm-different-from-k-means-clustering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medium.com/@sifium/machine-learning-types-of-classification-9497bd4f2e14" TargetMode="Externa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ifium/machine-learning-types-of-classification-9497bd4f2e14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ifium/machine-learning-types-of-classification-9497bd4f2e14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ifium/machine-learning-types-of-classification-9497bd4f2e14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ifium/machine-learning-types-of-classification-9497bd4f2e14" TargetMode="External"/><Relationship Id="rId7" Type="http://schemas.openxmlformats.org/officeDocument/2006/relationships/image" Target="../media/image29.png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ifium/machine-learning-types-of-classification-9497bd4f2e14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ifium/machine-learning-types-of-classification-9497bd4f2e14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ifium/machine-learning-types-of-classification-9497bd4f2e14" TargetMode="External"/><Relationship Id="rId2" Type="http://schemas.openxmlformats.org/officeDocument/2006/relationships/hyperlink" Target="https://www.udemy.com/machinelearning/learn/v4/content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Relationship Id="rId4" Type="http://schemas.openxmlformats.org/officeDocument/2006/relationships/hyperlink" Target="http://www.statisticshowto.com/false-positive-definition-and-examples/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0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alyticsvidhya.com/blog/2017/09/common-machine-learning-algorithms/" TargetMode="Externa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7446" y="2426189"/>
            <a:ext cx="8845062" cy="1187449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Georgia" panose="02040502050405020303" pitchFamily="18" charset="0"/>
              </a:rPr>
              <a:t>Python Programming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53D98B-4839-4E64-B511-F6ACE9F42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F859ED-F81E-4A6A-B729-75E2BCBE24B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186" y="325520"/>
            <a:ext cx="4690045" cy="15841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041563" y="3854694"/>
            <a:ext cx="10464800" cy="1130300"/>
          </a:xfrm>
          <a:prstGeom prst="rect">
            <a:avLst/>
          </a:prstGeom>
          <a:ln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en-US" sz="2400" dirty="0">
                <a:solidFill>
                  <a:prstClr val="white"/>
                </a:solidFill>
                <a:latin typeface="Georgia" panose="02040502050405020303" pitchFamily="18" charset="0"/>
              </a:rPr>
              <a:t>Machine Learning with Scikit-Learn</a:t>
            </a:r>
          </a:p>
        </p:txBody>
      </p:sp>
    </p:spTree>
    <p:extLst>
      <p:ext uri="{BB962C8B-B14F-4D97-AF65-F5344CB8AC3E}">
        <p14:creationId xmlns:p14="http://schemas.microsoft.com/office/powerpoint/2010/main" val="3606333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B45761-9C16-484F-B062-B93DB38F6F0A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pc="-5" dirty="0">
                <a:latin typeface="Georgia" panose="02040502050405020303" pitchFamily="18" charset="0"/>
              </a:rPr>
              <a:t>Semi-Supervised Learning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792BEF-3848-4656-AFFB-3057A32CCE79}"/>
              </a:ext>
            </a:extLst>
          </p:cNvPr>
          <p:cNvSpPr/>
          <p:nvPr/>
        </p:nvSpPr>
        <p:spPr>
          <a:xfrm>
            <a:off x="722148" y="1123110"/>
            <a:ext cx="879599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Georgia" panose="02040502050405020303" pitchFamily="18" charset="0"/>
              </a:rPr>
              <a:t>A mix of Supervised and Unsupervised learning</a:t>
            </a:r>
          </a:p>
          <a:p>
            <a:endParaRPr lang="en-US" sz="3200" dirty="0">
              <a:latin typeface="Georgia" panose="02040502050405020303" pitchFamily="18" charset="0"/>
            </a:endParaRP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3137D9D-F63D-40C8-8EAF-A188553FF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8" y="1661719"/>
            <a:ext cx="509016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938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D841FF-BF54-45E7-9C33-EF791B0A63E9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pc="-5" dirty="0">
                <a:latin typeface="Georgia" panose="02040502050405020303" pitchFamily="18" charset="0"/>
              </a:rPr>
              <a:t>Terminology</a:t>
            </a:r>
            <a:endParaRPr lang="en-US" dirty="0">
              <a:solidFill>
                <a:srgbClr val="C00000"/>
              </a:solidFill>
              <a:latin typeface="Georgia" panose="020405020504050203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4B15E5-5114-44EA-AA6A-2791EC92E3E0}"/>
              </a:ext>
            </a:extLst>
          </p:cNvPr>
          <p:cNvSpPr/>
          <p:nvPr/>
        </p:nvSpPr>
        <p:spPr>
          <a:xfrm>
            <a:off x="609600" y="1417638"/>
            <a:ext cx="10972800" cy="4678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Features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Georgia" panose="02040502050405020303" pitchFamily="18" charset="0"/>
              </a:rPr>
              <a:t>The number of features or distinct traits that can be used to describe each item in a quantitative manner.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Samples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Georgia" panose="02040502050405020303" pitchFamily="18" charset="0"/>
              </a:rPr>
              <a:t>A sample is an item to process (e.g. classify). It can be a document, a  picture, a sound, a video, a row in database or CSV file, or whatever  you can describe with a fixed set of quantitative traits.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Feature vector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Georgia" panose="02040502050405020303" pitchFamily="18" charset="0"/>
              </a:rPr>
              <a:t>an n-dimensional vector of numerical features that represent some object.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Feature extraction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Georgia" panose="02040502050405020303" pitchFamily="18" charset="0"/>
              </a:rPr>
              <a:t>Preparation of feature vector 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Georgia" panose="02040502050405020303" pitchFamily="18" charset="0"/>
              </a:rPr>
              <a:t>Transforms the data in the high-dimensional space to a space of fewer dimensions.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Training/Evolution set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Georgia" panose="02040502050405020303" pitchFamily="18" charset="0"/>
              </a:rPr>
              <a:t>Set of data to discover potentially predictive relationships.</a:t>
            </a:r>
          </a:p>
        </p:txBody>
      </p:sp>
    </p:spTree>
    <p:extLst>
      <p:ext uri="{BB962C8B-B14F-4D97-AF65-F5344CB8AC3E}">
        <p14:creationId xmlns:p14="http://schemas.microsoft.com/office/powerpoint/2010/main" val="2864525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69D2-3C7D-4D59-9938-339F45D98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dataset: play golf: Yes or No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CD72EA9-D3E5-4F4C-926C-D91E998FF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544321"/>
            <a:ext cx="8280400" cy="481203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737C44-8C34-4AFE-8A32-43FA9F052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0A29D2E-96EA-428F-B943-5A77AA4E1B8D}" type="slidenum">
              <a:rPr lang="en-US" sz="9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12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93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89579" y="2923392"/>
            <a:ext cx="10293173" cy="6771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12700"/>
            <a:r>
              <a:rPr lang="en-US" spc="-5" dirty="0">
                <a:latin typeface="Georgia" panose="02040502050405020303" pitchFamily="18" charset="0"/>
              </a:rPr>
              <a:t>Machine Learning Techniques</a:t>
            </a:r>
            <a:endParaRPr spc="-5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613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B45761-9C16-484F-B062-B93DB38F6F0A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pc="-5" dirty="0">
                <a:latin typeface="Georgia" panose="02040502050405020303" pitchFamily="18" charset="0"/>
              </a:rPr>
              <a:t>Techniques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792BEF-3848-4656-AFFB-3057A32CCE79}"/>
              </a:ext>
            </a:extLst>
          </p:cNvPr>
          <p:cNvSpPr/>
          <p:nvPr/>
        </p:nvSpPr>
        <p:spPr>
          <a:xfrm>
            <a:off x="752629" y="1661718"/>
            <a:ext cx="109728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>
                <a:latin typeface="Georgia" panose="02040502050405020303" pitchFamily="18" charset="0"/>
              </a:rPr>
              <a:t>classification</a:t>
            </a:r>
            <a:r>
              <a:rPr lang="en-US" sz="3200" dirty="0">
                <a:latin typeface="Georgia" panose="02040502050405020303" pitchFamily="18" charset="0"/>
              </a:rPr>
              <a:t>: predict class from observations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>
                <a:latin typeface="Georgia" panose="02040502050405020303" pitchFamily="18" charset="0"/>
              </a:rPr>
              <a:t>clustering</a:t>
            </a:r>
            <a:r>
              <a:rPr lang="en-US" sz="3200" dirty="0">
                <a:latin typeface="Georgia" panose="02040502050405020303" pitchFamily="18" charset="0"/>
              </a:rPr>
              <a:t>: group observations into "meaningful" groups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>
                <a:latin typeface="Georgia" panose="02040502050405020303" pitchFamily="18" charset="0"/>
              </a:rPr>
              <a:t>regression (prediction): </a:t>
            </a:r>
            <a:r>
              <a:rPr lang="en-US" sz="3200" dirty="0">
                <a:latin typeface="Georgia" panose="02040502050405020303" pitchFamily="18" charset="0"/>
              </a:rPr>
              <a:t>predict value from observations</a:t>
            </a:r>
          </a:p>
        </p:txBody>
      </p:sp>
    </p:spTree>
    <p:extLst>
      <p:ext uri="{BB962C8B-B14F-4D97-AF65-F5344CB8AC3E}">
        <p14:creationId xmlns:p14="http://schemas.microsoft.com/office/powerpoint/2010/main" val="3121400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997743" y="2446155"/>
            <a:ext cx="10196513" cy="150849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1371600" indent="-1362150" algn="ctr"/>
            <a:r>
              <a:rPr lang="en-US" sz="4400" dirty="0">
                <a:latin typeface="Georgia" panose="02040502050405020303" pitchFamily="18" charset="0"/>
              </a:rPr>
              <a:t>Classification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22156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2"/>
          <p:cNvSpPr/>
          <p:nvPr/>
        </p:nvSpPr>
        <p:spPr>
          <a:xfrm>
            <a:off x="807284" y="1529114"/>
            <a:ext cx="10775115" cy="48716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9450"/>
            <a:endParaRPr lang="en-US" sz="135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5ED100B-14D1-4D56-8501-E93EC2F68E5F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dirty="0">
                <a:latin typeface="Georgia" panose="02040502050405020303" pitchFamily="18" charset="0"/>
              </a:rPr>
              <a:t>Types of classification algorithms</a:t>
            </a:r>
            <a:endParaRPr lang="en-US" dirty="0">
              <a:solidFill>
                <a:srgbClr val="C00000"/>
              </a:solidFill>
              <a:latin typeface="Georgia" panose="02040502050405020303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1007A83-D9AE-476D-B1D8-7421215A8767}"/>
              </a:ext>
            </a:extLst>
          </p:cNvPr>
          <p:cNvSpPr/>
          <p:nvPr/>
        </p:nvSpPr>
        <p:spPr>
          <a:xfrm>
            <a:off x="678616" y="1529114"/>
            <a:ext cx="10396821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Nearest Neighbor (k-nearest neighbors (</a:t>
            </a:r>
            <a:r>
              <a:rPr lang="en-US" sz="2800" dirty="0" err="1">
                <a:latin typeface="Georgia" panose="02040502050405020303" pitchFamily="18" charset="0"/>
              </a:rPr>
              <a:t>kNN</a:t>
            </a:r>
            <a:r>
              <a:rPr lang="en-US" sz="2800" dirty="0">
                <a:latin typeface="Georgia" panose="02040502050405020303" pitchFamily="18" charset="0"/>
              </a:rPr>
              <a:t>))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Naive Bayes Classifier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Support Vector Machines (SVM)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Decision Trees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Boosted Trees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Random Forest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Neural Networks</a:t>
            </a:r>
            <a:endParaRPr lang="en-US" sz="2400" b="1" dirty="0">
              <a:latin typeface="Georgia" panose="020405020504050203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EA0DFE-6415-478E-9152-5E15A79DB5F7}"/>
              </a:ext>
            </a:extLst>
          </p:cNvPr>
          <p:cNvSpPr/>
          <p:nvPr/>
        </p:nvSpPr>
        <p:spPr>
          <a:xfrm>
            <a:off x="454090" y="5754468"/>
            <a:ext cx="87365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https://medium.com/@sifium/machine-learning-types-of-classification-9497bd4f2e14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https://www.analyticsvidhya.com/blog/2017/09/common-machine-learning-algorithms/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729420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997743" y="2366845"/>
            <a:ext cx="10196513" cy="150849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1371600" indent="-1362150" algn="ctr"/>
            <a:r>
              <a:rPr lang="en-US" sz="4400" dirty="0">
                <a:latin typeface="Georgia" panose="02040502050405020303" pitchFamily="18" charset="0"/>
              </a:rPr>
              <a:t>k-nearest neighbors (k-NN)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64488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06884F-6F48-44F3-8A3B-41EE8F711B9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k-nearest neighbors (k-NN)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2894BF-7474-4C5B-A84E-3DE30A56B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764" y="1342746"/>
            <a:ext cx="9993361" cy="388453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https://www.udemy.com/machinelearning/learn/v4/content</a:t>
            </a:r>
            <a:r>
              <a:rPr lang="en-US" sz="1200" dirty="0"/>
              <a:t> </a:t>
            </a:r>
          </a:p>
          <a:p>
            <a:r>
              <a:rPr lang="en-US" sz="1200" dirty="0">
                <a:hlinkClick r:id="rId4"/>
              </a:rPr>
              <a:t>https://www.quora.com/How-is-the-k-nearest-neighbor-algorithm-different-from-k-means-clustering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834207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06884F-6F48-44F3-8A3B-41EE8F711B9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k-nearest neighbors (k-NN)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r>
              <a:rPr lang="en-US" sz="1200" dirty="0"/>
              <a:t> </a:t>
            </a:r>
          </a:p>
          <a:p>
            <a:r>
              <a:rPr lang="en-US" sz="1200" dirty="0">
                <a:hlinkClick r:id="rId3"/>
              </a:rPr>
              <a:t>https://www.quora.com/How-is-the-k-nearest-neighbor-algorithm-different-from-k-means-clustering</a:t>
            </a:r>
            <a:r>
              <a:rPr lang="en-US" sz="1200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8B51D9-0465-4914-8135-02CB53463F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890" y="1274905"/>
            <a:ext cx="9950331" cy="45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78012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6500" y="2625726"/>
            <a:ext cx="9956800" cy="129857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Georgia" charset="0"/>
                <a:ea typeface="Georgia" charset="0"/>
                <a:cs typeface="Georgia" charset="0"/>
              </a:rPr>
              <a:t>Feedback is greatly appreciated!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CE8B5-B26D-4664-835F-2D5A2E807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59ED-F81E-4A6A-B729-75E2BCBE24B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8414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06884F-6F48-44F3-8A3B-41EE8F711B9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k-nearest neighbors (k-NN)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r>
              <a:rPr lang="en-US" sz="1200" dirty="0"/>
              <a:t> </a:t>
            </a:r>
          </a:p>
          <a:p>
            <a:r>
              <a:rPr lang="en-US" sz="1200" dirty="0">
                <a:hlinkClick r:id="rId3"/>
              </a:rPr>
              <a:t>https://www.quora.com/How-is-the-k-nearest-neighbor-algorithm-different-from-k-means-clustering</a:t>
            </a:r>
            <a:r>
              <a:rPr lang="en-US" sz="12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94E0D1-FAD3-4723-A505-2DCDDA656B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196" y="1254907"/>
            <a:ext cx="6968517" cy="465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95270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06884F-6F48-44F3-8A3B-41EE8F711B9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k-nearest neighbors (k-NN)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r>
              <a:rPr lang="en-US" sz="1200" dirty="0"/>
              <a:t> </a:t>
            </a:r>
          </a:p>
          <a:p>
            <a:r>
              <a:rPr lang="en-US" sz="1200" dirty="0">
                <a:hlinkClick r:id="rId3"/>
              </a:rPr>
              <a:t>https://www.quora.com/How-is-the-k-nearest-neighbor-algorithm-different-from-k-means-clustering</a:t>
            </a:r>
            <a:r>
              <a:rPr lang="en-US" sz="1200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4D51AF-5FE0-472F-BA90-9CB7A38C4B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296" y="1088907"/>
            <a:ext cx="7603886" cy="468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32745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06884F-6F48-44F3-8A3B-41EE8F711B9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k-nearest neighbors (k-NN)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r>
              <a:rPr lang="en-US" sz="1200" dirty="0"/>
              <a:t> </a:t>
            </a:r>
          </a:p>
          <a:p>
            <a:r>
              <a:rPr lang="en-US" sz="1200" dirty="0">
                <a:hlinkClick r:id="rId3"/>
              </a:rPr>
              <a:t>https://www.quora.com/How-is-the-k-nearest-neighbor-algorithm-different-from-k-means-clustering</a:t>
            </a:r>
            <a:r>
              <a:rPr lang="en-US" sz="12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27ED66-B4FF-466F-84C4-26E09A574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20" y="1175656"/>
            <a:ext cx="7501407" cy="470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95299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06884F-6F48-44F3-8A3B-41EE8F711B9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k-nearest neighbors (k-NN)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r>
              <a:rPr lang="en-US" sz="1200" dirty="0"/>
              <a:t> </a:t>
            </a:r>
          </a:p>
          <a:p>
            <a:r>
              <a:rPr lang="en-US" sz="1200" dirty="0">
                <a:hlinkClick r:id="rId3"/>
              </a:rPr>
              <a:t>https://www.quora.com/How-is-the-k-nearest-neighbor-algorithm-different-from-k-means-clustering</a:t>
            </a:r>
            <a:r>
              <a:rPr lang="en-US" sz="12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352541-0962-4E89-8A55-10C032860A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092" y="1417638"/>
            <a:ext cx="9073873" cy="449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8617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06884F-6F48-44F3-8A3B-41EE8F711B9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k-nearest neighbors (k-NN)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r>
              <a:rPr lang="en-US" sz="1200" dirty="0"/>
              <a:t> </a:t>
            </a:r>
          </a:p>
          <a:p>
            <a:r>
              <a:rPr lang="en-US" sz="1200" dirty="0">
                <a:hlinkClick r:id="rId3"/>
              </a:rPr>
              <a:t>https://www.quora.com/How-is-the-k-nearest-neighbor-algorithm-different-from-k-means-clustering</a:t>
            </a:r>
            <a:r>
              <a:rPr lang="en-US" sz="12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515115-2832-4BE4-8DDB-11C1610C39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39" y="1206577"/>
            <a:ext cx="8864083" cy="470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1890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02215" y="1268052"/>
            <a:ext cx="826714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13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Choosing</a:t>
            </a:r>
            <a:r>
              <a:rPr sz="2400" spc="-10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spc="-4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a</a:t>
            </a:r>
            <a:r>
              <a:rPr sz="2400" spc="-10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spc="-12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K</a:t>
            </a:r>
            <a:r>
              <a:rPr sz="2400" spc="-93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spc="6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will</a:t>
            </a:r>
            <a:r>
              <a:rPr sz="2400" spc="-93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spc="73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affect</a:t>
            </a:r>
            <a:r>
              <a:rPr sz="2400" spc="-93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spc="33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what</a:t>
            </a:r>
            <a:r>
              <a:rPr sz="2400" spc="-93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spc="27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class</a:t>
            </a:r>
            <a:r>
              <a:rPr sz="2400" spc="-87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spc="-4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a</a:t>
            </a:r>
            <a:r>
              <a:rPr sz="2400" spc="-10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spc="-7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new</a:t>
            </a:r>
            <a:r>
              <a:rPr sz="2400" spc="-10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spc="4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point</a:t>
            </a:r>
            <a:r>
              <a:rPr sz="2400" spc="-87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spc="47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is</a:t>
            </a:r>
            <a:r>
              <a:rPr sz="2400" spc="-10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assigned</a:t>
            </a:r>
            <a:r>
              <a:rPr sz="2400" spc="-93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 </a:t>
            </a:r>
            <a:r>
              <a:rPr sz="2400" spc="20" dirty="0">
                <a:solidFill>
                  <a:srgbClr val="313131"/>
                </a:solidFill>
                <a:latin typeface="Georgia" panose="02040502050405020303" pitchFamily="18" charset="0"/>
                <a:cs typeface="Arial"/>
              </a:rPr>
              <a:t>to:</a:t>
            </a:r>
            <a:endParaRPr sz="2400" dirty="0">
              <a:latin typeface="Georgia" panose="02040502050405020303" pitchFamily="18" charset="0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877877" y="2326341"/>
            <a:ext cx="4430272" cy="33753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B19AB97-6280-43F0-A6CF-CFB121771CC7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k-nearest neighbors (k-NN)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32038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997743" y="2366845"/>
            <a:ext cx="10196513" cy="150849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1371600" indent="-1362150" algn="ctr"/>
            <a:r>
              <a:rPr lang="en-US" sz="4400" dirty="0">
                <a:latin typeface="Georgia" panose="02040502050405020303" pitchFamily="18" charset="0"/>
              </a:rPr>
              <a:t>Naive Bayes Classifier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61502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06884F-6F48-44F3-8A3B-41EE8F711B9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Naive Bayes Classifier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03201" y="6156886"/>
            <a:ext cx="782376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https://medium.com/@sifium/machine-learning-types-of-classification-9497bd4f2e14</a:t>
            </a:r>
            <a:r>
              <a:rPr lang="en-US" sz="1200" dirty="0"/>
              <a:t>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56A91E6-0CB9-435E-AB1F-EC8CF1159A0C}"/>
              </a:ext>
            </a:extLst>
          </p:cNvPr>
          <p:cNvSpPr/>
          <p:nvPr/>
        </p:nvSpPr>
        <p:spPr>
          <a:xfrm>
            <a:off x="687354" y="1272082"/>
            <a:ext cx="1134913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It is a classification technique based on </a:t>
            </a:r>
            <a:r>
              <a:rPr lang="en-US" sz="2400" b="1" dirty="0">
                <a:latin typeface="Georgia" panose="02040502050405020303" pitchFamily="18" charset="0"/>
              </a:rPr>
              <a:t>Bayes’ Theorem </a:t>
            </a:r>
            <a:r>
              <a:rPr lang="en-US" sz="2400" dirty="0">
                <a:latin typeface="Georgia" panose="02040502050405020303" pitchFamily="18" charset="0"/>
              </a:rPr>
              <a:t>assumption of independence among predictors.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A Naive Bayes classifier assumes that the presence of a particular feature in a class is unrelated to the presence of any other feature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5AF085-8D00-47EE-8B62-EBDC84303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064" y="3339095"/>
            <a:ext cx="6791325" cy="19526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DB1DF05-3C9C-459A-B427-AC09524568B0}"/>
              </a:ext>
            </a:extLst>
          </p:cNvPr>
          <p:cNvSpPr/>
          <p:nvPr/>
        </p:nvSpPr>
        <p:spPr>
          <a:xfrm>
            <a:off x="5259901" y="5216586"/>
            <a:ext cx="21387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latin typeface="Georgia" panose="02040502050405020303" pitchFamily="18" charset="0"/>
              </a:rPr>
              <a:t>Bayes’ Theorem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50090424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C7FDA8-C2BF-4753-9E14-BB901B534C1D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09600" y="1588993"/>
            <a:ext cx="5354400" cy="2485167"/>
          </a:xfrm>
        </p:spPr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are training dataset of weather and corresponding target variable ‘play’ (suggesting possibility of playing)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Now we need to decide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wether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players play or not based on weather condition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2AB24415-B83A-4BE3-AC5D-4B2A5B432E16}"/>
              </a:ext>
            </a:extLst>
          </p:cNvPr>
          <p:cNvSpPr/>
          <p:nvPr/>
        </p:nvSpPr>
        <p:spPr>
          <a:xfrm>
            <a:off x="8035925" y="382080"/>
            <a:ext cx="2693344" cy="57633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20AA312-C46B-44C8-A9FD-73F60832D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Naïve Bayes</a:t>
            </a:r>
          </a:p>
        </p:txBody>
      </p:sp>
    </p:spTree>
    <p:extLst>
      <p:ext uri="{BB962C8B-B14F-4D97-AF65-F5344CB8AC3E}">
        <p14:creationId xmlns:p14="http://schemas.microsoft.com/office/powerpoint/2010/main" val="28202401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04C34-ACDE-4440-ADB0-7A8DFF881399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465781" y="674880"/>
            <a:ext cx="11438100" cy="1870200"/>
          </a:xfrm>
        </p:spPr>
        <p:txBody>
          <a:bodyPr/>
          <a:lstStyle/>
          <a:p>
            <a:pPr marL="514620" indent="-51435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 data set to frequency table</a:t>
            </a:r>
          </a:p>
          <a:p>
            <a:pPr marL="514620" indent="-51435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likelihood table by finding the probabilities like overcast = 0.29 and probability of playing is 0.64</a:t>
            </a:r>
          </a:p>
          <a:p>
            <a:pPr marL="514620" indent="-51435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Now use the naïve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bayes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equation to calculate the posterior probability for each class. </a:t>
            </a:r>
          </a:p>
          <a:p>
            <a:pPr marL="514620" indent="-51435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class with the highest probability is the outcome of prediction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DFE8D6F-48C5-4380-BDE6-539319E11E16}"/>
              </a:ext>
            </a:extLst>
          </p:cNvPr>
          <p:cNvSpPr/>
          <p:nvPr/>
        </p:nvSpPr>
        <p:spPr>
          <a:xfrm>
            <a:off x="753899" y="2545080"/>
            <a:ext cx="11438101" cy="41715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7441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What is machine learning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Classification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Scientific packages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9E40BE9-8BB1-49D2-A2FC-524B792D4FD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dirty="0">
                <a:latin typeface="Georgia" panose="02040502050405020303" pitchFamily="18" charset="0"/>
              </a:rPr>
              <a:t>Objective</a:t>
            </a:r>
            <a:endParaRPr lang="en-US" dirty="0">
              <a:solidFill>
                <a:srgbClr val="C0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4042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731662-DB86-4BEA-A9A6-EB6F6B0943F6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304800" y="158560"/>
            <a:ext cx="10972320" cy="3977280"/>
          </a:xfrm>
        </p:spPr>
        <p:txBody>
          <a:bodyPr/>
          <a:lstStyle/>
          <a:p>
            <a:r>
              <a:rPr lang="en-US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Players will play if the weather is sunny:</a:t>
            </a:r>
          </a:p>
          <a:p>
            <a:r>
              <a:rPr lang="en-US" sz="2000" spc="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sz="2000" spc="5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Yes</a:t>
            </a:r>
            <a:r>
              <a:rPr lang="en-US" sz="2000" spc="695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2000" spc="45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Sunny</a:t>
            </a:r>
            <a:r>
              <a:rPr lang="en-US" sz="2000" spc="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000" spc="114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sz="2000" spc="-50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Sunny</a:t>
            </a:r>
            <a:r>
              <a:rPr lang="en-US" sz="2000" spc="695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2000" spc="80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Yes</a:t>
            </a:r>
            <a:r>
              <a:rPr lang="en-US" sz="2000" spc="8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spc="3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000" spc="9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P(Yes)</a:t>
            </a:r>
            <a:r>
              <a:rPr lang="en-US" sz="2000" spc="65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000" spc="-2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000" spc="11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(Sunny)</a:t>
            </a:r>
          </a:p>
          <a:p>
            <a:pPr marL="549910" marR="5249545">
              <a:lnSpc>
                <a:spcPts val="2850"/>
              </a:lnSpc>
              <a:tabLst>
                <a:tab pos="883919" algn="l"/>
                <a:tab pos="2053589" algn="l"/>
                <a:tab pos="2388235" algn="l"/>
                <a:tab pos="3056890" algn="l"/>
                <a:tab pos="3223895" algn="l"/>
                <a:tab pos="3391535" algn="l"/>
                <a:tab pos="3558540" algn="l"/>
                <a:tab pos="4060190" algn="l"/>
                <a:tab pos="4394200" algn="l"/>
              </a:tabLst>
            </a:pPr>
            <a:r>
              <a:rPr lang="en-US" sz="2000" spc="-2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000" spc="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spc="45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Sunny</a:t>
            </a:r>
            <a:r>
              <a:rPr lang="en-US" sz="2000" spc="215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|Yes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spc="18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3/</a:t>
            </a:r>
            <a:r>
              <a:rPr lang="en-US" sz="2000" spc="2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200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spc="21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0.33,  </a:t>
            </a:r>
          </a:p>
          <a:p>
            <a:pPr marL="549910" marR="5249545">
              <a:lnSpc>
                <a:spcPts val="2850"/>
              </a:lnSpc>
              <a:tabLst>
                <a:tab pos="883919" algn="l"/>
                <a:tab pos="2053589" algn="l"/>
                <a:tab pos="2388235" algn="l"/>
                <a:tab pos="3056890" algn="l"/>
                <a:tab pos="3223895" algn="l"/>
                <a:tab pos="3391535" algn="l"/>
                <a:tab pos="3558540" algn="l"/>
                <a:tab pos="4060190" algn="l"/>
                <a:tab pos="4394200" algn="l"/>
              </a:tabLst>
            </a:pPr>
            <a:r>
              <a:rPr lang="en-US" sz="2000" spc="6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P(Sunny)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	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5/14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spc="2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0.36,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9910">
              <a:lnSpc>
                <a:spcPts val="2760"/>
              </a:lnSpc>
              <a:tabLst>
                <a:tab pos="1051560" algn="l"/>
                <a:tab pos="2054225" algn="l"/>
                <a:tab pos="2889885" algn="l"/>
                <a:tab pos="3223895" algn="l"/>
              </a:tabLst>
            </a:pPr>
            <a:r>
              <a:rPr lang="en-US" sz="2000" spc="114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sz="2000" spc="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Yes)=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9/14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0.64</a:t>
            </a:r>
          </a:p>
          <a:p>
            <a:pPr marL="549910">
              <a:lnSpc>
                <a:spcPts val="2760"/>
              </a:lnSpc>
              <a:tabLst>
                <a:tab pos="1051560" algn="l"/>
                <a:tab pos="2054225" algn="l"/>
                <a:tab pos="2889885" algn="l"/>
                <a:tab pos="3223895" algn="l"/>
              </a:tabLst>
            </a:pPr>
            <a:r>
              <a:rPr lang="en-US" sz="2000" spc="-5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Now, </a:t>
            </a:r>
            <a:r>
              <a:rPr lang="en-US" sz="2000" spc="-2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000" spc="8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spc="80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Yes</a:t>
            </a:r>
            <a:r>
              <a:rPr lang="en-US" sz="2000" spc="695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2000" spc="45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Sunny</a:t>
            </a:r>
            <a:r>
              <a:rPr lang="en-US" sz="2000" spc="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	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0.33</a:t>
            </a:r>
            <a:r>
              <a:rPr lang="en-US" sz="2000" spc="3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0.64	</a:t>
            </a:r>
            <a:r>
              <a:rPr lang="en-US" sz="2000" spc="65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0.36	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spc="2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0.60,	(high	</a:t>
            </a:r>
            <a:r>
              <a:rPr lang="en-US" sz="2000" spc="33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probability)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9910">
              <a:lnSpc>
                <a:spcPts val="2760"/>
              </a:lnSpc>
              <a:tabLst>
                <a:tab pos="1051560" algn="l"/>
                <a:tab pos="2054225" algn="l"/>
                <a:tab pos="2889885" algn="l"/>
                <a:tab pos="3223895" algn="l"/>
              </a:tabLst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38CBACD4-AF13-4B52-B763-845CB6B287F9}"/>
              </a:ext>
            </a:extLst>
          </p:cNvPr>
          <p:cNvSpPr/>
          <p:nvPr/>
        </p:nvSpPr>
        <p:spPr>
          <a:xfrm>
            <a:off x="71915" y="2838859"/>
            <a:ext cx="11438089" cy="41715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508219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74034-BC44-4093-B1DC-F820B6F5B5BF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477505" y="629160"/>
            <a:ext cx="10972320" cy="3977280"/>
          </a:xfrm>
        </p:spPr>
        <p:txBody>
          <a:bodyPr/>
          <a:lstStyle/>
          <a:p>
            <a:r>
              <a:rPr lang="en-US" sz="2000" spc="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sz="2000" spc="5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lang="en-US" sz="2000" spc="695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2000" spc="45" dirty="0" err="1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Sunny</a:t>
            </a:r>
            <a:r>
              <a:rPr lang="en-US" sz="2000" spc="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000" spc="114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sz="2000" spc="-5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Sunny</a:t>
            </a:r>
            <a:r>
              <a:rPr lang="en-US" sz="2000" spc="69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2000" spc="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</a:t>
            </a:r>
            <a:r>
              <a:rPr lang="en-US" sz="2000" spc="8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spc="3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000" spc="9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sz="2000" spc="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lang="en-US" sz="2000" spc="9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spc="65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000" spc="-2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000" spc="11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(Sunny)</a:t>
            </a:r>
          </a:p>
          <a:p>
            <a:pPr marL="549910" marR="5249545">
              <a:lnSpc>
                <a:spcPts val="2850"/>
              </a:lnSpc>
              <a:tabLst>
                <a:tab pos="883919" algn="l"/>
                <a:tab pos="2053589" algn="l"/>
                <a:tab pos="2388235" algn="l"/>
                <a:tab pos="3056890" algn="l"/>
                <a:tab pos="3223895" algn="l"/>
                <a:tab pos="3391535" algn="l"/>
                <a:tab pos="3558540" algn="l"/>
                <a:tab pos="4060190" algn="l"/>
                <a:tab pos="4394200" algn="l"/>
              </a:tabLst>
            </a:pPr>
            <a:r>
              <a:rPr lang="en-US" sz="2000" spc="-2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	</a:t>
            </a:r>
            <a:r>
              <a:rPr lang="en-US" sz="2000" spc="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(Sunny</a:t>
            </a:r>
            <a:r>
              <a:rPr lang="en-US" sz="2000" spc="21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2000" spc="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spc="18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2/5</a:t>
            </a:r>
            <a:r>
              <a:rPr lang="en-US" sz="200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spc="21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0.4,  </a:t>
            </a:r>
          </a:p>
          <a:p>
            <a:pPr marL="549910" marR="5249545">
              <a:lnSpc>
                <a:spcPts val="2850"/>
              </a:lnSpc>
              <a:tabLst>
                <a:tab pos="883919" algn="l"/>
                <a:tab pos="2053589" algn="l"/>
                <a:tab pos="2388235" algn="l"/>
                <a:tab pos="3056890" algn="l"/>
                <a:tab pos="3223895" algn="l"/>
                <a:tab pos="3391535" algn="l"/>
                <a:tab pos="3558540" algn="l"/>
                <a:tab pos="4060190" algn="l"/>
                <a:tab pos="4394200" algn="l"/>
              </a:tabLst>
            </a:pPr>
            <a:r>
              <a:rPr lang="en-US" sz="2000" spc="6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P(Sunny)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5/14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spc="2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0.36,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9910">
              <a:lnSpc>
                <a:spcPts val="2760"/>
              </a:lnSpc>
              <a:tabLst>
                <a:tab pos="1051560" algn="l"/>
                <a:tab pos="2054225" algn="l"/>
                <a:tab pos="2889885" algn="l"/>
                <a:tab pos="3223895" algn="l"/>
              </a:tabLst>
            </a:pPr>
            <a:r>
              <a:rPr lang="en-US" sz="2000" spc="114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sz="2000" spc="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lang="en-US" sz="2000" spc="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)=5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/14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0.36</a:t>
            </a:r>
          </a:p>
          <a:p>
            <a:pPr marL="549910">
              <a:lnSpc>
                <a:spcPts val="2760"/>
              </a:lnSpc>
              <a:tabLst>
                <a:tab pos="1051560" algn="l"/>
                <a:tab pos="2054225" algn="l"/>
                <a:tab pos="2889885" algn="l"/>
                <a:tab pos="3223895" algn="l"/>
              </a:tabLst>
            </a:pPr>
            <a:r>
              <a:rPr lang="en-US" sz="2000" spc="-5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Now, </a:t>
            </a:r>
            <a:r>
              <a:rPr lang="en-US" sz="2000" spc="-2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000" spc="8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spc="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lang="en-US" sz="2000" spc="69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2000" spc="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Sunny)	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	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0.4</a:t>
            </a:r>
            <a:r>
              <a:rPr lang="en-US" sz="2000" spc="3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3.6	</a:t>
            </a:r>
            <a:r>
              <a:rPr lang="en-US" sz="2000" spc="650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000" spc="1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0.36	</a:t>
            </a:r>
            <a:r>
              <a:rPr lang="en-US" sz="2000" spc="-8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spc="24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0.40,	(low	</a:t>
            </a:r>
            <a:r>
              <a:rPr lang="en-US" sz="2000" spc="335" dirty="0">
                <a:solidFill>
                  <a:srgbClr val="606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probability</a:t>
            </a:r>
            <a:endParaRPr lang="en-US" sz="2000" dirty="0"/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77DB6806-98F1-4904-8C3F-5E44F698745F}"/>
              </a:ext>
            </a:extLst>
          </p:cNvPr>
          <p:cNvSpPr/>
          <p:nvPr/>
        </p:nvSpPr>
        <p:spPr>
          <a:xfrm>
            <a:off x="477505" y="3049334"/>
            <a:ext cx="11438089" cy="317950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62303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997743" y="2366845"/>
            <a:ext cx="10196513" cy="150849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1371600" indent="-1362150" algn="ctr"/>
            <a:r>
              <a:rPr lang="en-US" sz="4400" dirty="0">
                <a:latin typeface="Georgia" panose="02040502050405020303" pitchFamily="18" charset="0"/>
              </a:rPr>
              <a:t>Support Vector Machines (SVM)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11845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06884F-6F48-44F3-8A3B-41EE8F711B9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Support Vector Machines (SVM)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r>
              <a:rPr lang="en-US" sz="1200" dirty="0"/>
              <a:t> </a:t>
            </a:r>
          </a:p>
          <a:p>
            <a:r>
              <a:rPr lang="en-US" sz="1200" dirty="0">
                <a:hlinkClick r:id="rId3"/>
              </a:rPr>
              <a:t>https://medium.com/@sifium/machine-learning-types-of-classification-9497bd4f2e14</a:t>
            </a:r>
            <a:r>
              <a:rPr lang="en-US" sz="1200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14A006-4293-4E67-97AF-4E4AB2B4CB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416" y="2100631"/>
            <a:ext cx="5168584" cy="32132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3A477F7-4465-469E-B149-3254AE24F27F}"/>
              </a:ext>
            </a:extLst>
          </p:cNvPr>
          <p:cNvSpPr/>
          <p:nvPr/>
        </p:nvSpPr>
        <p:spPr>
          <a:xfrm>
            <a:off x="6846353" y="3245586"/>
            <a:ext cx="49183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eorgia" panose="02040502050405020303" pitchFamily="18" charset="0"/>
              </a:rPr>
              <a:t>How can we separate these points?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D323FA-EBDC-49AF-B3F3-AEED57EECAF9}"/>
              </a:ext>
            </a:extLst>
          </p:cNvPr>
          <p:cNvSpPr/>
          <p:nvPr/>
        </p:nvSpPr>
        <p:spPr>
          <a:xfrm>
            <a:off x="791888" y="1422030"/>
            <a:ext cx="109727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Georgia" panose="02040502050405020303" pitchFamily="18" charset="0"/>
              </a:rPr>
              <a:t>Purpose of the classifier is how we can create a boundary between two classes</a:t>
            </a:r>
          </a:p>
        </p:txBody>
      </p:sp>
    </p:spTree>
    <p:extLst>
      <p:ext uri="{BB962C8B-B14F-4D97-AF65-F5344CB8AC3E}">
        <p14:creationId xmlns:p14="http://schemas.microsoft.com/office/powerpoint/2010/main" val="135336402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endParaRPr lang="en-US" sz="1200" dirty="0"/>
          </a:p>
          <a:p>
            <a:r>
              <a:rPr lang="en-US" sz="1200" dirty="0">
                <a:hlinkClick r:id="rId3"/>
              </a:rPr>
              <a:t>https://medium.com/@sifium/machine-learning-types-of-classification-9497bd4f2e14</a:t>
            </a:r>
            <a:r>
              <a:rPr lang="en-US" sz="1200" dirty="0"/>
              <a:t> 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1980CCE-6EC2-45D8-8786-DC714B2EFBF9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Support Vector Machines (SVM)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3A1A62-6D81-41C1-8860-820D95AEA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561" y="1505039"/>
            <a:ext cx="3373308" cy="21298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48E5D7-1636-4FC9-9EB0-A747D0F6AA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8478" y="1538869"/>
            <a:ext cx="3373309" cy="21036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2B7425-199D-487F-9B21-D7D3D1A19E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4784" y="3754537"/>
            <a:ext cx="3373308" cy="211504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4C9EE40-D142-42DA-ABBC-50C02825AE91}"/>
              </a:ext>
            </a:extLst>
          </p:cNvPr>
          <p:cNvSpPr/>
          <p:nvPr/>
        </p:nvSpPr>
        <p:spPr>
          <a:xfrm>
            <a:off x="7753739" y="4627392"/>
            <a:ext cx="39176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How can we separate these points?</a:t>
            </a:r>
          </a:p>
        </p:txBody>
      </p:sp>
    </p:spTree>
    <p:extLst>
      <p:ext uri="{BB962C8B-B14F-4D97-AF65-F5344CB8AC3E}">
        <p14:creationId xmlns:p14="http://schemas.microsoft.com/office/powerpoint/2010/main" val="360604332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06884F-6F48-44F3-8A3B-41EE8F711B9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Support Vector Machines (SVM)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endParaRPr lang="en-US" sz="1200" dirty="0"/>
          </a:p>
          <a:p>
            <a:r>
              <a:rPr lang="en-US" sz="1200" dirty="0">
                <a:hlinkClick r:id="rId3"/>
              </a:rPr>
              <a:t>https://medium.com/@sifium/machine-learning-types-of-classification-9497bd4f2e14</a:t>
            </a:r>
            <a:r>
              <a:rPr lang="en-US" sz="1200" dirty="0"/>
              <a:t>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F5C37A6-E5F3-441A-9F82-9C20401DA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39" y="1417639"/>
            <a:ext cx="8279558" cy="428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0388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06884F-6F48-44F3-8A3B-41EE8F711B96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Kernel SVM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endParaRPr lang="en-US" sz="1200" dirty="0"/>
          </a:p>
          <a:p>
            <a:r>
              <a:rPr lang="en-US" sz="1200" dirty="0">
                <a:hlinkClick r:id="rId3"/>
              </a:rPr>
              <a:t>https://medium.com/@sifium/machine-learning-types-of-classification-9497bd4f2e14</a:t>
            </a:r>
            <a:r>
              <a:rPr lang="en-US" sz="1200" dirty="0"/>
              <a:t>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AC9D58-CD45-4745-8F21-5A2FC75202FC}"/>
              </a:ext>
            </a:extLst>
          </p:cNvPr>
          <p:cNvSpPr/>
          <p:nvPr/>
        </p:nvSpPr>
        <p:spPr>
          <a:xfrm>
            <a:off x="720775" y="1331559"/>
            <a:ext cx="36407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eorgia" panose="02040502050405020303" pitchFamily="18" charset="0"/>
              </a:rPr>
              <a:t>What about these points?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4FC49D-138C-4B27-828B-202FB4B42F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305046"/>
            <a:ext cx="5094167" cy="31799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C1D9E1-4443-416D-9F05-C2C5E42518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0674" y="1248275"/>
            <a:ext cx="2359625" cy="15682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ABAD71-E466-4027-B747-DCDA149CF5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6537" y="2032004"/>
            <a:ext cx="2359624" cy="15434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C3E11A-86F0-40BC-B99C-397263362A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4767" y="3895043"/>
            <a:ext cx="2631879" cy="169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5251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endParaRPr lang="en-US" sz="1200" dirty="0"/>
          </a:p>
          <a:p>
            <a:r>
              <a:rPr lang="en-US" sz="1200" dirty="0">
                <a:hlinkClick r:id="rId3"/>
              </a:rPr>
              <a:t>https://medium.com/@sifium/machine-learning-types-of-classification-9497bd4f2e14</a:t>
            </a:r>
            <a:r>
              <a:rPr lang="en-US" sz="1200" dirty="0"/>
              <a:t>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3FE7EA-A7CF-4755-A091-3DC608E8198A}"/>
              </a:ext>
            </a:extLst>
          </p:cNvPr>
          <p:cNvSpPr/>
          <p:nvPr/>
        </p:nvSpPr>
        <p:spPr>
          <a:xfrm>
            <a:off x="694949" y="1340889"/>
            <a:ext cx="31165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Georgia" panose="02040502050405020303" pitchFamily="18" charset="0"/>
              </a:rPr>
              <a:t>Liner Separability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94D60F-B3ED-4C4E-A66F-B285A2B88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231" y="1964976"/>
            <a:ext cx="8672502" cy="368004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0F59487-00B2-429E-BCF1-3B33D9C50E24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Kernel SVM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37679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endParaRPr lang="en-US" sz="1200" dirty="0"/>
          </a:p>
          <a:p>
            <a:r>
              <a:rPr lang="en-US" sz="1200" dirty="0">
                <a:hlinkClick r:id="rId3"/>
              </a:rPr>
              <a:t>https://medium.com/@sifium/machine-learning-types-of-classification-9497bd4f2e14</a:t>
            </a:r>
            <a:r>
              <a:rPr lang="en-US" sz="1200" dirty="0"/>
              <a:t>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3FE7EA-A7CF-4755-A091-3DC608E8198A}"/>
              </a:ext>
            </a:extLst>
          </p:cNvPr>
          <p:cNvSpPr/>
          <p:nvPr/>
        </p:nvSpPr>
        <p:spPr>
          <a:xfrm>
            <a:off x="694949" y="1340889"/>
            <a:ext cx="48926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Georgia" panose="02040502050405020303" pitchFamily="18" charset="0"/>
              </a:rPr>
              <a:t>Mapping to higher dimension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8606F4-17B3-41CA-9FAB-F662E6D12B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49" y="2038915"/>
            <a:ext cx="8514366" cy="380786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F837997-AA46-4FB4-BC62-D440286CB0E8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Kernel SVM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94455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06B19B4-BF21-4F00-ADB2-0153FA6EEB57}"/>
              </a:ext>
            </a:extLst>
          </p:cNvPr>
          <p:cNvSpPr/>
          <p:nvPr/>
        </p:nvSpPr>
        <p:spPr>
          <a:xfrm>
            <a:off x="321862" y="5996864"/>
            <a:ext cx="7823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https://www.udemy.com/machinelearning/learn/v4/content</a:t>
            </a:r>
            <a:endParaRPr lang="en-US" sz="1200" dirty="0"/>
          </a:p>
          <a:p>
            <a:r>
              <a:rPr lang="en-US" sz="1200" dirty="0">
                <a:hlinkClick r:id="rId3"/>
              </a:rPr>
              <a:t>https://medium.com/@sifium/machine-learning-types-of-classification-9497bd4f2e14</a:t>
            </a:r>
            <a:r>
              <a:rPr lang="en-US" sz="1200" dirty="0"/>
              <a:t>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3FE7EA-A7CF-4755-A091-3DC608E8198A}"/>
              </a:ext>
            </a:extLst>
          </p:cNvPr>
          <p:cNvSpPr/>
          <p:nvPr/>
        </p:nvSpPr>
        <p:spPr>
          <a:xfrm>
            <a:off x="694949" y="1340889"/>
            <a:ext cx="42723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Georgia" panose="02040502050405020303" pitchFamily="18" charset="0"/>
              </a:rPr>
              <a:t>The Gaussian RBF Kernel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B420EC-E5FF-4BAA-A28C-F8AA8EF902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49" y="1992295"/>
            <a:ext cx="8656796" cy="387638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7579216-60D3-482D-8187-755DC1A20670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Kernel SVM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43498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5644" y="2984938"/>
            <a:ext cx="10293173" cy="6771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12700"/>
            <a:r>
              <a:rPr spc="-5" dirty="0">
                <a:latin typeface="Georgia" panose="02040502050405020303" pitchFamily="18" charset="0"/>
              </a:rPr>
              <a:t>What is Machine</a:t>
            </a:r>
            <a:r>
              <a:rPr spc="-40" dirty="0">
                <a:latin typeface="Georgia" panose="02040502050405020303" pitchFamily="18" charset="0"/>
              </a:rPr>
              <a:t> </a:t>
            </a:r>
            <a:r>
              <a:rPr spc="-5" dirty="0">
                <a:latin typeface="Georgia" panose="02040502050405020303" pitchFamily="18" charset="0"/>
              </a:rPr>
              <a:t>Learning?</a:t>
            </a:r>
          </a:p>
        </p:txBody>
      </p:sp>
    </p:spTree>
    <p:extLst>
      <p:ext uri="{BB962C8B-B14F-4D97-AF65-F5344CB8AC3E}">
        <p14:creationId xmlns:p14="http://schemas.microsoft.com/office/powerpoint/2010/main" val="10663308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997743" y="2366845"/>
            <a:ext cx="10196513" cy="150849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1371600" indent="-1362150" algn="ctr"/>
            <a:r>
              <a:rPr lang="en-US" sz="4400">
                <a:latin typeface="Georgia" panose="02040502050405020303" pitchFamily="18" charset="0"/>
              </a:rPr>
              <a:t>How to know our model is good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19363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059532-B798-4C90-90AD-55B316F408F8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380274" y="1284480"/>
            <a:ext cx="10972320" cy="397728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machine learning model’s performance is considered good based on its prediction and how well it generalizes on an independent test 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performance of different models we choose the model which ranks highest in performance.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we have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input 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we apply a function 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the input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x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predict an output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y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Difference between the actual output and predicted output is the error.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goal with machine learning algorithm is to generate a model which minimizes the error of the test dataset.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CAEAB7-862A-44DA-9FD5-AC6AFDE79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Model</a:t>
            </a:r>
          </a:p>
        </p:txBody>
      </p:sp>
    </p:spTree>
    <p:extLst>
      <p:ext uri="{BB962C8B-B14F-4D97-AF65-F5344CB8AC3E}">
        <p14:creationId xmlns:p14="http://schemas.microsoft.com/office/powerpoint/2010/main" val="9589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03D0A-6E6C-41F7-83C4-1DFB743B1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A132D0-A5DE-4E01-A839-CCBA2B42A6C6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38480" y="1851300"/>
            <a:ext cx="10972320" cy="1144800"/>
          </a:xfrm>
        </p:spPr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are assessed based on the prediction error on a new test dataset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D40F9C-64BE-4BD5-A380-C3FD0188A5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85" y="3429000"/>
            <a:ext cx="6204269" cy="161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855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7579216-60D3-482D-8187-755DC1A20670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Classification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5C508E-2BE5-4E02-8C72-10E3B46A166F}"/>
              </a:ext>
            </a:extLst>
          </p:cNvPr>
          <p:cNvSpPr/>
          <p:nvPr/>
        </p:nvSpPr>
        <p:spPr>
          <a:xfrm>
            <a:off x="816604" y="1417639"/>
            <a:ext cx="5860900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False Positives &amp; False Negatives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Confusion Matrix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Precision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Recall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F1 score</a:t>
            </a:r>
          </a:p>
        </p:txBody>
      </p:sp>
    </p:spTree>
    <p:extLst>
      <p:ext uri="{BB962C8B-B14F-4D97-AF65-F5344CB8AC3E}">
        <p14:creationId xmlns:p14="http://schemas.microsoft.com/office/powerpoint/2010/main" val="290043254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7579216-60D3-482D-8187-755DC1A20670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dirty="0">
                <a:latin typeface="Georgia" panose="02040502050405020303" pitchFamily="18" charset="0"/>
              </a:rPr>
              <a:t>False Positives &amp; False Negatives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9AF7098-15EB-411B-8AAB-FCA422CD2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62" y="1390961"/>
            <a:ext cx="4390852" cy="257760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B160BD5-A075-4216-8959-163228CBB9A7}"/>
              </a:ext>
            </a:extLst>
          </p:cNvPr>
          <p:cNvSpPr/>
          <p:nvPr/>
        </p:nvSpPr>
        <p:spPr>
          <a:xfrm>
            <a:off x="609600" y="4423164"/>
            <a:ext cx="109728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A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false positive</a:t>
            </a:r>
            <a:r>
              <a:rPr lang="en-US" sz="2000" dirty="0">
                <a:latin typeface="Georgia" panose="02040502050405020303" pitchFamily="18" charset="0"/>
              </a:rPr>
              <a:t> is where you receive a positive result for a test, when you should have received a negative results. A false positive is usually called a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Type I error</a:t>
            </a:r>
            <a:r>
              <a:rPr lang="en-US" sz="2000" dirty="0">
                <a:latin typeface="Georgia" panose="02040502050405020303" pitchFamily="18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A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false negative </a:t>
            </a:r>
            <a:r>
              <a:rPr lang="en-US" sz="2000" dirty="0">
                <a:latin typeface="Georgia" panose="02040502050405020303" pitchFamily="18" charset="0"/>
              </a:rPr>
              <a:t>is where you receive a negative test result, but you should have got a positive test result . A false negative is usually called a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Type II error</a:t>
            </a:r>
            <a:r>
              <a:rPr lang="en-US" sz="2000" dirty="0">
                <a:latin typeface="Georgia" panose="02040502050405020303" pitchFamily="18" charset="0"/>
              </a:rPr>
              <a:t>.</a:t>
            </a:r>
          </a:p>
        </p:txBody>
      </p:sp>
      <p:pic>
        <p:nvPicPr>
          <p:cNvPr id="11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F010775-EDB0-400D-9403-B4E9C462A4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411" y="1477434"/>
            <a:ext cx="5053391" cy="240465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EC146F-D702-46E9-BE44-9D55572C561D}"/>
              </a:ext>
            </a:extLst>
          </p:cNvPr>
          <p:cNvSpPr/>
          <p:nvPr/>
        </p:nvSpPr>
        <p:spPr>
          <a:xfrm>
            <a:off x="368515" y="6149178"/>
            <a:ext cx="782376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http://www.statisticshowto.com/false-positive-definition-and-examples/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931933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CustomShape 1"/>
          <p:cNvSpPr/>
          <p:nvPr/>
        </p:nvSpPr>
        <p:spPr>
          <a:xfrm>
            <a:off x="5796840" y="5444280"/>
            <a:ext cx="3329100" cy="18279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9450"/>
            <a:endParaRPr lang="en-US" sz="135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E88957-9BC8-41B0-B960-6E5EDB8DE40D}"/>
              </a:ext>
            </a:extLst>
          </p:cNvPr>
          <p:cNvSpPr/>
          <p:nvPr/>
        </p:nvSpPr>
        <p:spPr>
          <a:xfrm>
            <a:off x="503863" y="1239549"/>
            <a:ext cx="8001530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Georgia" panose="02040502050405020303" pitchFamily="18" charset="0"/>
              </a:rPr>
              <a:t>accuracy =</a:t>
            </a:r>
          </a:p>
          <a:p>
            <a:r>
              <a:rPr lang="en-US" sz="2400" dirty="0">
                <a:latin typeface="Georgia" panose="02040502050405020303" pitchFamily="18" charset="0"/>
              </a:rPr>
              <a:t>true positives + true  negatives / total</a:t>
            </a:r>
          </a:p>
          <a:p>
            <a:endParaRPr lang="en-US" sz="2400" dirty="0">
              <a:latin typeface="Georgia" panose="02040502050405020303" pitchFamily="18" charset="0"/>
            </a:endParaRPr>
          </a:p>
          <a:p>
            <a:r>
              <a:rPr lang="en-US" sz="2400" dirty="0">
                <a:latin typeface="Georgia" panose="02040502050405020303" pitchFamily="18" charset="0"/>
              </a:rPr>
              <a:t>precision =</a:t>
            </a:r>
          </a:p>
          <a:p>
            <a:r>
              <a:rPr lang="en-US" sz="2400" dirty="0">
                <a:latin typeface="Georgia" panose="02040502050405020303" pitchFamily="18" charset="0"/>
              </a:rPr>
              <a:t>true positives / (true  positives + false positives)</a:t>
            </a:r>
          </a:p>
          <a:p>
            <a:endParaRPr lang="en-US" sz="2400" dirty="0">
              <a:latin typeface="Georgia" panose="02040502050405020303" pitchFamily="18" charset="0"/>
            </a:endParaRPr>
          </a:p>
          <a:p>
            <a:r>
              <a:rPr lang="en-US" sz="2400" dirty="0">
                <a:latin typeface="Georgia" panose="02040502050405020303" pitchFamily="18" charset="0"/>
              </a:rPr>
              <a:t>recall =</a:t>
            </a:r>
          </a:p>
          <a:p>
            <a:r>
              <a:rPr lang="en-US" sz="2400" dirty="0">
                <a:latin typeface="Georgia" panose="02040502050405020303" pitchFamily="18" charset="0"/>
              </a:rPr>
              <a:t>true positives / (false  negatives + true positives)</a:t>
            </a:r>
          </a:p>
          <a:p>
            <a:endParaRPr lang="en-US" sz="2400" dirty="0">
              <a:latin typeface="Georgia" panose="02040502050405020303" pitchFamily="18" charset="0"/>
            </a:endParaRPr>
          </a:p>
          <a:p>
            <a:r>
              <a:rPr lang="en-US" sz="2400" dirty="0">
                <a:latin typeface="Georgia" panose="02040502050405020303" pitchFamily="18" charset="0"/>
              </a:rPr>
              <a:t>F1 score =</a:t>
            </a:r>
          </a:p>
          <a:p>
            <a:r>
              <a:rPr lang="en-US" sz="2400" dirty="0">
                <a:latin typeface="Georgia" panose="02040502050405020303" pitchFamily="18" charset="0"/>
              </a:rPr>
              <a:t>2 * ((precision * recall) /  (precision + recall))</a:t>
            </a:r>
          </a:p>
          <a:p>
            <a:endParaRPr lang="en-US" sz="2000" dirty="0">
              <a:latin typeface="Georgia" panose="02040502050405020303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DD0170B-3E70-4ECE-9612-218EEC5F5857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marL="1371600" indent="-1362150" algn="l"/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 panose="02040502050405020303" pitchFamily="18" charset="0"/>
              </a:rPr>
              <a:t>Metrics</a:t>
            </a:r>
          </a:p>
        </p:txBody>
      </p:sp>
      <p:pic>
        <p:nvPicPr>
          <p:cNvPr id="8" name="Picture 7" descr="A close up of a map&#10;&#10;Description generated with high confidence">
            <a:extLst>
              <a:ext uri="{FF2B5EF4-FFF2-40B4-BE49-F238E27FC236}">
                <a16:creationId xmlns:a16="http://schemas.microsoft.com/office/drawing/2014/main" id="{E8CEF658-25B3-43C8-A119-15AAA147DF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918" y="642339"/>
            <a:ext cx="2915694" cy="530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3385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1624012" y="2569980"/>
            <a:ext cx="8943975" cy="150849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1371600" indent="-1362150" algn="ctr"/>
            <a:r>
              <a:rPr lang="en-US" sz="4400" spc="-3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 panose="02040502050405020303" pitchFamily="18" charset="0"/>
              </a:rPr>
              <a:t>An architecture for operationalizing Machine Learning algorithms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9813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2778645" y="3179700"/>
            <a:ext cx="6578550" cy="2050110"/>
          </a:xfrm>
          <a:custGeom>
            <a:avLst/>
            <a:gdLst/>
            <a:ahLst/>
            <a:cxnLst/>
            <a:rect l="l" t="t" r="r" b="b"/>
            <a:pathLst>
              <a:path w="8771890" h="2733675">
                <a:moveTo>
                  <a:pt x="0" y="0"/>
                </a:moveTo>
                <a:lnTo>
                  <a:pt x="8771382" y="0"/>
                </a:lnTo>
                <a:lnTo>
                  <a:pt x="8771382" y="2733294"/>
                </a:lnTo>
                <a:lnTo>
                  <a:pt x="0" y="2733294"/>
                </a:lnTo>
                <a:lnTo>
                  <a:pt x="0" y="0"/>
                </a:lnTo>
                <a:close/>
              </a:path>
            </a:pathLst>
          </a:custGeom>
          <a:solidFill>
            <a:srgbClr val="3A80BA">
              <a:alpha val="4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5" name="CustomShape 2"/>
          <p:cNvSpPr/>
          <p:nvPr/>
        </p:nvSpPr>
        <p:spPr>
          <a:xfrm>
            <a:off x="2806590" y="3167100"/>
            <a:ext cx="6578550" cy="2050110"/>
          </a:xfrm>
          <a:custGeom>
            <a:avLst/>
            <a:gdLst/>
            <a:ahLst/>
            <a:cxnLst/>
            <a:rect l="l" t="t" r="r" b="b"/>
            <a:pathLst>
              <a:path w="8771890" h="2733675">
                <a:moveTo>
                  <a:pt x="0" y="0"/>
                </a:moveTo>
                <a:lnTo>
                  <a:pt x="8771382" y="0"/>
                </a:lnTo>
                <a:lnTo>
                  <a:pt x="8771382" y="2733294"/>
                </a:lnTo>
                <a:lnTo>
                  <a:pt x="0" y="2733294"/>
                </a:lnTo>
                <a:lnTo>
                  <a:pt x="0" y="0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6" name="CustomShape 3"/>
          <p:cNvSpPr/>
          <p:nvPr/>
        </p:nvSpPr>
        <p:spPr>
          <a:xfrm>
            <a:off x="7639320" y="3223530"/>
            <a:ext cx="1689930" cy="228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9450"/>
            <a:endParaRPr lang="en-US" sz="135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CustomShape 4"/>
          <p:cNvSpPr/>
          <p:nvPr/>
        </p:nvSpPr>
        <p:spPr>
          <a:xfrm>
            <a:off x="2806590" y="1099170"/>
            <a:ext cx="6578550" cy="2050110"/>
          </a:xfrm>
          <a:custGeom>
            <a:avLst/>
            <a:gdLst/>
            <a:ahLst/>
            <a:cxnLst/>
            <a:rect l="l" t="t" r="r" b="b"/>
            <a:pathLst>
              <a:path w="8771890" h="2733675">
                <a:moveTo>
                  <a:pt x="0" y="0"/>
                </a:moveTo>
                <a:lnTo>
                  <a:pt x="8771382" y="0"/>
                </a:lnTo>
                <a:lnTo>
                  <a:pt x="8771382" y="2733294"/>
                </a:lnTo>
                <a:lnTo>
                  <a:pt x="0" y="2733294"/>
                </a:lnTo>
                <a:lnTo>
                  <a:pt x="0" y="0"/>
                </a:lnTo>
                <a:close/>
              </a:path>
            </a:pathLst>
          </a:custGeom>
          <a:solidFill>
            <a:srgbClr val="3A80BA">
              <a:alpha val="4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8" name="CustomShape 5"/>
          <p:cNvSpPr/>
          <p:nvPr/>
        </p:nvSpPr>
        <p:spPr>
          <a:xfrm>
            <a:off x="2806590" y="1099170"/>
            <a:ext cx="6578550" cy="2050110"/>
          </a:xfrm>
          <a:custGeom>
            <a:avLst/>
            <a:gdLst/>
            <a:ahLst/>
            <a:cxnLst/>
            <a:rect l="l" t="t" r="r" b="b"/>
            <a:pathLst>
              <a:path w="8771890" h="2733675">
                <a:moveTo>
                  <a:pt x="0" y="0"/>
                </a:moveTo>
                <a:lnTo>
                  <a:pt x="8771382" y="0"/>
                </a:lnTo>
                <a:lnTo>
                  <a:pt x="8771382" y="2733294"/>
                </a:lnTo>
                <a:lnTo>
                  <a:pt x="0" y="2733294"/>
                </a:lnTo>
                <a:lnTo>
                  <a:pt x="0" y="0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9" name="TextShape 6"/>
          <p:cNvSpPr txBox="1"/>
          <p:nvPr/>
        </p:nvSpPr>
        <p:spPr>
          <a:xfrm>
            <a:off x="7883400" y="1171574"/>
            <a:ext cx="1446120" cy="53185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9450" algn="ctr"/>
            <a:r>
              <a:rPr lang="en-US" spc="-3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Georgia" panose="02040502050405020303" pitchFamily="18" charset="0"/>
              </a:rPr>
              <a:t>Build</a:t>
            </a:r>
            <a:r>
              <a:rPr lang="en-US" spc="-52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Georgia" panose="02040502050405020303" pitchFamily="18" charset="0"/>
              </a:rPr>
              <a:t> </a:t>
            </a:r>
            <a:r>
              <a:rPr lang="en-US" spc="-3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Georgia" panose="02040502050405020303" pitchFamily="18" charset="0"/>
              </a:rPr>
              <a:t>Phase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260" name="CustomShape 7"/>
          <p:cNvSpPr/>
          <p:nvPr/>
        </p:nvSpPr>
        <p:spPr>
          <a:xfrm>
            <a:off x="3605790" y="5413635"/>
            <a:ext cx="4924260" cy="6582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9450"/>
            <a:r>
              <a:rPr lang="en-US" spc="-3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 panose="02040502050405020303" pitchFamily="18" charset="0"/>
              </a:rPr>
              <a:t>Architecture of Machine Learning</a:t>
            </a:r>
            <a:r>
              <a:rPr lang="en-US" spc="52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 panose="02040502050405020303" pitchFamily="18" charset="0"/>
              </a:rPr>
              <a:t> </a:t>
            </a:r>
            <a:r>
              <a:rPr lang="en-US" spc="-3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 panose="02040502050405020303" pitchFamily="18" charset="0"/>
              </a:rPr>
              <a:t>Operations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261" name="CustomShape 8"/>
          <p:cNvSpPr/>
          <p:nvPr/>
        </p:nvSpPr>
        <p:spPr>
          <a:xfrm>
            <a:off x="2907300" y="1422090"/>
            <a:ext cx="1128330" cy="773550"/>
          </a:xfrm>
          <a:custGeom>
            <a:avLst/>
            <a:gdLst/>
            <a:ahLst/>
            <a:cxnLst/>
            <a:rect l="l" t="t" r="r" b="b"/>
            <a:pathLst>
              <a:path w="1504950" h="1031875">
                <a:moveTo>
                  <a:pt x="0" y="0"/>
                </a:moveTo>
                <a:lnTo>
                  <a:pt x="1504611" y="0"/>
                </a:lnTo>
                <a:lnTo>
                  <a:pt x="1504611" y="827713"/>
                </a:lnTo>
                <a:lnTo>
                  <a:pt x="1443632" y="828433"/>
                </a:lnTo>
                <a:lnTo>
                  <a:pt x="1385941" y="830525"/>
                </a:lnTo>
                <a:lnTo>
                  <a:pt x="1331346" y="833887"/>
                </a:lnTo>
                <a:lnTo>
                  <a:pt x="1279654" y="838416"/>
                </a:lnTo>
                <a:lnTo>
                  <a:pt x="1230670" y="844009"/>
                </a:lnTo>
                <a:lnTo>
                  <a:pt x="1184202" y="850565"/>
                </a:lnTo>
                <a:lnTo>
                  <a:pt x="1140055" y="857982"/>
                </a:lnTo>
                <a:lnTo>
                  <a:pt x="1098036" y="866155"/>
                </a:lnTo>
                <a:lnTo>
                  <a:pt x="1057952" y="874985"/>
                </a:lnTo>
                <a:lnTo>
                  <a:pt x="1019610" y="884367"/>
                </a:lnTo>
                <a:lnTo>
                  <a:pt x="947374" y="904380"/>
                </a:lnTo>
                <a:lnTo>
                  <a:pt x="879782" y="925376"/>
                </a:lnTo>
                <a:lnTo>
                  <a:pt x="815285" y="946535"/>
                </a:lnTo>
                <a:lnTo>
                  <a:pt x="783714" y="956921"/>
                </a:lnTo>
                <a:lnTo>
                  <a:pt x="720957" y="976791"/>
                </a:lnTo>
                <a:lnTo>
                  <a:pt x="657426" y="994777"/>
                </a:lnTo>
                <a:lnTo>
                  <a:pt x="591572" y="1010059"/>
                </a:lnTo>
                <a:lnTo>
                  <a:pt x="521847" y="1021820"/>
                </a:lnTo>
                <a:lnTo>
                  <a:pt x="446704" y="1029240"/>
                </a:lnTo>
                <a:lnTo>
                  <a:pt x="406616" y="1031066"/>
                </a:lnTo>
                <a:lnTo>
                  <a:pt x="364594" y="1031499"/>
                </a:lnTo>
                <a:lnTo>
                  <a:pt x="320443" y="1030438"/>
                </a:lnTo>
                <a:lnTo>
                  <a:pt x="273970" y="1027780"/>
                </a:lnTo>
                <a:lnTo>
                  <a:pt x="224981" y="1023421"/>
                </a:lnTo>
                <a:lnTo>
                  <a:pt x="173283" y="1017261"/>
                </a:lnTo>
                <a:lnTo>
                  <a:pt x="118682" y="1009197"/>
                </a:lnTo>
                <a:lnTo>
                  <a:pt x="60986" y="999125"/>
                </a:lnTo>
                <a:lnTo>
                  <a:pt x="0" y="986945"/>
                </a:lnTo>
                <a:lnTo>
                  <a:pt x="0" y="0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2" name="CustomShape 9"/>
          <p:cNvSpPr/>
          <p:nvPr/>
        </p:nvSpPr>
        <p:spPr>
          <a:xfrm>
            <a:off x="3000450" y="1341630"/>
            <a:ext cx="1120770" cy="628830"/>
          </a:xfrm>
          <a:custGeom>
            <a:avLst/>
            <a:gdLst/>
            <a:ahLst/>
            <a:cxnLst/>
            <a:rect l="l" t="t" r="r" b="b"/>
            <a:pathLst>
              <a:path w="1494789" h="838835">
                <a:moveTo>
                  <a:pt x="0" y="107307"/>
                </a:moveTo>
                <a:lnTo>
                  <a:pt x="0" y="0"/>
                </a:lnTo>
                <a:lnTo>
                  <a:pt x="1494334" y="0"/>
                </a:lnTo>
                <a:lnTo>
                  <a:pt x="1494334" y="832905"/>
                </a:lnTo>
                <a:lnTo>
                  <a:pt x="1452607" y="833807"/>
                </a:lnTo>
                <a:lnTo>
                  <a:pt x="1416191" y="835790"/>
                </a:lnTo>
                <a:lnTo>
                  <a:pt x="1390425" y="837774"/>
                </a:lnTo>
                <a:lnTo>
                  <a:pt x="1380649" y="838675"/>
                </a:lnTo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3" name="CustomShape 10"/>
          <p:cNvSpPr/>
          <p:nvPr/>
        </p:nvSpPr>
        <p:spPr>
          <a:xfrm>
            <a:off x="3087660" y="1263060"/>
            <a:ext cx="1130220" cy="626130"/>
          </a:xfrm>
          <a:custGeom>
            <a:avLst/>
            <a:gdLst/>
            <a:ahLst/>
            <a:cxnLst/>
            <a:rect l="l" t="t" r="r" b="b"/>
            <a:pathLst>
              <a:path w="1507489" h="835025">
                <a:moveTo>
                  <a:pt x="0" y="104709"/>
                </a:moveTo>
                <a:lnTo>
                  <a:pt x="0" y="0"/>
                </a:lnTo>
                <a:lnTo>
                  <a:pt x="1507281" y="0"/>
                </a:lnTo>
                <a:lnTo>
                  <a:pt x="1507281" y="830308"/>
                </a:lnTo>
                <a:lnTo>
                  <a:pt x="1459744" y="830984"/>
                </a:lnTo>
                <a:lnTo>
                  <a:pt x="1418274" y="832472"/>
                </a:lnTo>
                <a:lnTo>
                  <a:pt x="1388943" y="833959"/>
                </a:lnTo>
                <a:lnTo>
                  <a:pt x="1377817" y="834635"/>
                </a:lnTo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4" name="CustomShape 11"/>
          <p:cNvSpPr/>
          <p:nvPr/>
        </p:nvSpPr>
        <p:spPr>
          <a:xfrm>
            <a:off x="2907300" y="2524500"/>
            <a:ext cx="1310850" cy="315360"/>
          </a:xfrm>
          <a:custGeom>
            <a:avLst/>
            <a:gdLst/>
            <a:ahLst/>
            <a:cxnLst/>
            <a:rect l="l" t="t" r="r" b="b"/>
            <a:pathLst>
              <a:path w="1748155" h="421005">
                <a:moveTo>
                  <a:pt x="0" y="70152"/>
                </a:moveTo>
                <a:lnTo>
                  <a:pt x="5512" y="42845"/>
                </a:lnTo>
                <a:lnTo>
                  <a:pt x="20546" y="20546"/>
                </a:lnTo>
                <a:lnTo>
                  <a:pt x="42845" y="5512"/>
                </a:lnTo>
                <a:lnTo>
                  <a:pt x="70152" y="0"/>
                </a:lnTo>
                <a:lnTo>
                  <a:pt x="1677644" y="0"/>
                </a:lnTo>
                <a:lnTo>
                  <a:pt x="1716565" y="11787"/>
                </a:lnTo>
                <a:lnTo>
                  <a:pt x="1742456" y="43306"/>
                </a:lnTo>
                <a:lnTo>
                  <a:pt x="1747796" y="70152"/>
                </a:lnTo>
                <a:lnTo>
                  <a:pt x="1747796" y="350754"/>
                </a:lnTo>
                <a:lnTo>
                  <a:pt x="1742283" y="378062"/>
                </a:lnTo>
                <a:lnTo>
                  <a:pt x="1727249" y="400360"/>
                </a:lnTo>
                <a:lnTo>
                  <a:pt x="1704950" y="415392"/>
                </a:lnTo>
                <a:lnTo>
                  <a:pt x="1677644" y="420904"/>
                </a:lnTo>
                <a:lnTo>
                  <a:pt x="70152" y="420904"/>
                </a:lnTo>
                <a:lnTo>
                  <a:pt x="42845" y="415392"/>
                </a:lnTo>
                <a:lnTo>
                  <a:pt x="20546" y="400360"/>
                </a:lnTo>
                <a:lnTo>
                  <a:pt x="5512" y="378062"/>
                </a:lnTo>
                <a:lnTo>
                  <a:pt x="0" y="350754"/>
                </a:lnTo>
                <a:lnTo>
                  <a:pt x="0" y="70152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265" name="Table 12"/>
          <p:cNvGraphicFramePr/>
          <p:nvPr/>
        </p:nvGraphicFramePr>
        <p:xfrm>
          <a:off x="4701180" y="1347840"/>
          <a:ext cx="1043840" cy="927510"/>
        </p:xfrm>
        <a:graphic>
          <a:graphicData uri="http://schemas.openxmlformats.org/drawingml/2006/table">
            <a:tbl>
              <a:tblPr/>
              <a:tblGrid>
                <a:gridCol w="16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1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459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DD31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DD31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DD314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4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580" marR="68580" marT="34290" marB="3429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DD31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66" name="CustomShape 13"/>
          <p:cNvSpPr/>
          <p:nvPr/>
        </p:nvSpPr>
        <p:spPr>
          <a:xfrm>
            <a:off x="6258000" y="1526850"/>
            <a:ext cx="1310850" cy="1359450"/>
          </a:xfrm>
          <a:custGeom>
            <a:avLst/>
            <a:gdLst/>
            <a:ahLst/>
            <a:cxnLst/>
            <a:rect l="l" t="t" r="r" b="b"/>
            <a:pathLst>
              <a:path w="1748154" h="1812925">
                <a:moveTo>
                  <a:pt x="0" y="906298"/>
                </a:moveTo>
                <a:lnTo>
                  <a:pt x="1293" y="856572"/>
                </a:lnTo>
                <a:lnTo>
                  <a:pt x="5127" y="807547"/>
                </a:lnTo>
                <a:lnTo>
                  <a:pt x="11437" y="759292"/>
                </a:lnTo>
                <a:lnTo>
                  <a:pt x="20155" y="711876"/>
                </a:lnTo>
                <a:lnTo>
                  <a:pt x="31215" y="665368"/>
                </a:lnTo>
                <a:lnTo>
                  <a:pt x="44551" y="619838"/>
                </a:lnTo>
                <a:lnTo>
                  <a:pt x="60094" y="575354"/>
                </a:lnTo>
                <a:lnTo>
                  <a:pt x="77780" y="531985"/>
                </a:lnTo>
                <a:lnTo>
                  <a:pt x="97541" y="489802"/>
                </a:lnTo>
                <a:lnTo>
                  <a:pt x="119310" y="448872"/>
                </a:lnTo>
                <a:lnTo>
                  <a:pt x="143022" y="409265"/>
                </a:lnTo>
                <a:lnTo>
                  <a:pt x="168609" y="371050"/>
                </a:lnTo>
                <a:lnTo>
                  <a:pt x="196004" y="334296"/>
                </a:lnTo>
                <a:lnTo>
                  <a:pt x="225142" y="299073"/>
                </a:lnTo>
                <a:lnTo>
                  <a:pt x="255955" y="265448"/>
                </a:lnTo>
                <a:lnTo>
                  <a:pt x="288377" y="233493"/>
                </a:lnTo>
                <a:lnTo>
                  <a:pt x="322341" y="203274"/>
                </a:lnTo>
                <a:lnTo>
                  <a:pt x="357781" y="174863"/>
                </a:lnTo>
                <a:lnTo>
                  <a:pt x="394630" y="148327"/>
                </a:lnTo>
                <a:lnTo>
                  <a:pt x="432821" y="123736"/>
                </a:lnTo>
                <a:lnTo>
                  <a:pt x="472287" y="101159"/>
                </a:lnTo>
                <a:lnTo>
                  <a:pt x="512963" y="80665"/>
                </a:lnTo>
                <a:lnTo>
                  <a:pt x="554781" y="62324"/>
                </a:lnTo>
                <a:lnTo>
                  <a:pt x="597675" y="46203"/>
                </a:lnTo>
                <a:lnTo>
                  <a:pt x="641578" y="32373"/>
                </a:lnTo>
                <a:lnTo>
                  <a:pt x="686424" y="20903"/>
                </a:lnTo>
                <a:lnTo>
                  <a:pt x="732145" y="11861"/>
                </a:lnTo>
                <a:lnTo>
                  <a:pt x="778675" y="5318"/>
                </a:lnTo>
                <a:lnTo>
                  <a:pt x="825949" y="1341"/>
                </a:lnTo>
                <a:lnTo>
                  <a:pt x="873898" y="0"/>
                </a:lnTo>
                <a:lnTo>
                  <a:pt x="923400" y="1453"/>
                </a:lnTo>
                <a:lnTo>
                  <a:pt x="972506" y="5784"/>
                </a:lnTo>
                <a:lnTo>
                  <a:pt x="1021106" y="12946"/>
                </a:lnTo>
                <a:lnTo>
                  <a:pt x="1069095" y="22894"/>
                </a:lnTo>
                <a:lnTo>
                  <a:pt x="1116366" y="35580"/>
                </a:lnTo>
                <a:lnTo>
                  <a:pt x="1162812" y="50960"/>
                </a:lnTo>
                <a:lnTo>
                  <a:pt x="1208325" y="68987"/>
                </a:lnTo>
                <a:lnTo>
                  <a:pt x="1252800" y="89616"/>
                </a:lnTo>
                <a:lnTo>
                  <a:pt x="1296129" y="112801"/>
                </a:lnTo>
                <a:lnTo>
                  <a:pt x="1338205" y="138495"/>
                </a:lnTo>
                <a:lnTo>
                  <a:pt x="1378922" y="166653"/>
                </a:lnTo>
                <a:lnTo>
                  <a:pt x="1418172" y="197228"/>
                </a:lnTo>
                <a:lnTo>
                  <a:pt x="1455849" y="230176"/>
                </a:lnTo>
                <a:lnTo>
                  <a:pt x="1491846" y="265449"/>
                </a:lnTo>
                <a:lnTo>
                  <a:pt x="1525856" y="302778"/>
                </a:lnTo>
                <a:lnTo>
                  <a:pt x="1557623" y="341850"/>
                </a:lnTo>
                <a:lnTo>
                  <a:pt x="1587104" y="382554"/>
                </a:lnTo>
                <a:lnTo>
                  <a:pt x="1614254" y="424779"/>
                </a:lnTo>
                <a:lnTo>
                  <a:pt x="1639028" y="468414"/>
                </a:lnTo>
                <a:lnTo>
                  <a:pt x="1661383" y="513349"/>
                </a:lnTo>
                <a:lnTo>
                  <a:pt x="1681274" y="559472"/>
                </a:lnTo>
                <a:lnTo>
                  <a:pt x="1698657" y="606673"/>
                </a:lnTo>
                <a:lnTo>
                  <a:pt x="1713487" y="654841"/>
                </a:lnTo>
                <a:lnTo>
                  <a:pt x="1725720" y="703864"/>
                </a:lnTo>
                <a:lnTo>
                  <a:pt x="1735312" y="753633"/>
                </a:lnTo>
                <a:lnTo>
                  <a:pt x="1742218" y="804035"/>
                </a:lnTo>
                <a:lnTo>
                  <a:pt x="1746394" y="854960"/>
                </a:lnTo>
                <a:lnTo>
                  <a:pt x="1747796" y="906298"/>
                </a:lnTo>
                <a:lnTo>
                  <a:pt x="1746503" y="956024"/>
                </a:lnTo>
                <a:lnTo>
                  <a:pt x="1742668" y="1005049"/>
                </a:lnTo>
                <a:lnTo>
                  <a:pt x="1736358" y="1053304"/>
                </a:lnTo>
                <a:lnTo>
                  <a:pt x="1727640" y="1100720"/>
                </a:lnTo>
                <a:lnTo>
                  <a:pt x="1716580" y="1147227"/>
                </a:lnTo>
                <a:lnTo>
                  <a:pt x="1703245" y="1192757"/>
                </a:lnTo>
                <a:lnTo>
                  <a:pt x="1687701" y="1237241"/>
                </a:lnTo>
                <a:lnTo>
                  <a:pt x="1670016" y="1280609"/>
                </a:lnTo>
                <a:lnTo>
                  <a:pt x="1650255" y="1322793"/>
                </a:lnTo>
                <a:lnTo>
                  <a:pt x="1628485" y="1363723"/>
                </a:lnTo>
                <a:lnTo>
                  <a:pt x="1604774" y="1403330"/>
                </a:lnTo>
                <a:lnTo>
                  <a:pt x="1579187" y="1441544"/>
                </a:lnTo>
                <a:lnTo>
                  <a:pt x="1551791" y="1478298"/>
                </a:lnTo>
                <a:lnTo>
                  <a:pt x="1522653" y="1513522"/>
                </a:lnTo>
                <a:lnTo>
                  <a:pt x="1491840" y="1547146"/>
                </a:lnTo>
                <a:lnTo>
                  <a:pt x="1459418" y="1579101"/>
                </a:lnTo>
                <a:lnTo>
                  <a:pt x="1425454" y="1609320"/>
                </a:lnTo>
                <a:lnTo>
                  <a:pt x="1390014" y="1637731"/>
                </a:lnTo>
                <a:lnTo>
                  <a:pt x="1353166" y="1664267"/>
                </a:lnTo>
                <a:lnTo>
                  <a:pt x="1314975" y="1688858"/>
                </a:lnTo>
                <a:lnTo>
                  <a:pt x="1275508" y="1711434"/>
                </a:lnTo>
                <a:lnTo>
                  <a:pt x="1234832" y="1731928"/>
                </a:lnTo>
                <a:lnTo>
                  <a:pt x="1193014" y="1750270"/>
                </a:lnTo>
                <a:lnTo>
                  <a:pt x="1150120" y="1766390"/>
                </a:lnTo>
                <a:lnTo>
                  <a:pt x="1106217" y="1780220"/>
                </a:lnTo>
                <a:lnTo>
                  <a:pt x="1061372" y="1791690"/>
                </a:lnTo>
                <a:lnTo>
                  <a:pt x="1015651" y="1800731"/>
                </a:lnTo>
                <a:lnTo>
                  <a:pt x="969120" y="1807275"/>
                </a:lnTo>
                <a:lnTo>
                  <a:pt x="921847" y="1811252"/>
                </a:lnTo>
                <a:lnTo>
                  <a:pt x="873898" y="1812593"/>
                </a:lnTo>
                <a:lnTo>
                  <a:pt x="825949" y="1811252"/>
                </a:lnTo>
                <a:lnTo>
                  <a:pt x="778675" y="1807275"/>
                </a:lnTo>
                <a:lnTo>
                  <a:pt x="732145" y="1800731"/>
                </a:lnTo>
                <a:lnTo>
                  <a:pt x="686424" y="1791690"/>
                </a:lnTo>
                <a:lnTo>
                  <a:pt x="641578" y="1780220"/>
                </a:lnTo>
                <a:lnTo>
                  <a:pt x="597675" y="1766390"/>
                </a:lnTo>
                <a:lnTo>
                  <a:pt x="554781" y="1750270"/>
                </a:lnTo>
                <a:lnTo>
                  <a:pt x="512963" y="1731928"/>
                </a:lnTo>
                <a:lnTo>
                  <a:pt x="472287" y="1711434"/>
                </a:lnTo>
                <a:lnTo>
                  <a:pt x="432821" y="1688858"/>
                </a:lnTo>
                <a:lnTo>
                  <a:pt x="394630" y="1664267"/>
                </a:lnTo>
                <a:lnTo>
                  <a:pt x="357781" y="1637731"/>
                </a:lnTo>
                <a:lnTo>
                  <a:pt x="322341" y="1609320"/>
                </a:lnTo>
                <a:lnTo>
                  <a:pt x="288377" y="1579101"/>
                </a:lnTo>
                <a:lnTo>
                  <a:pt x="255955" y="1547146"/>
                </a:lnTo>
                <a:lnTo>
                  <a:pt x="225142" y="1513522"/>
                </a:lnTo>
                <a:lnTo>
                  <a:pt x="196004" y="1478298"/>
                </a:lnTo>
                <a:lnTo>
                  <a:pt x="168609" y="1441544"/>
                </a:lnTo>
                <a:lnTo>
                  <a:pt x="143022" y="1403330"/>
                </a:lnTo>
                <a:lnTo>
                  <a:pt x="119310" y="1363723"/>
                </a:lnTo>
                <a:lnTo>
                  <a:pt x="97541" y="1322793"/>
                </a:lnTo>
                <a:lnTo>
                  <a:pt x="77780" y="1280609"/>
                </a:lnTo>
                <a:lnTo>
                  <a:pt x="60094" y="1237241"/>
                </a:lnTo>
                <a:lnTo>
                  <a:pt x="44551" y="1192757"/>
                </a:lnTo>
                <a:lnTo>
                  <a:pt x="31215" y="1147227"/>
                </a:lnTo>
                <a:lnTo>
                  <a:pt x="20155" y="1100720"/>
                </a:lnTo>
                <a:lnTo>
                  <a:pt x="11437" y="1053304"/>
                </a:lnTo>
                <a:lnTo>
                  <a:pt x="5127" y="1005049"/>
                </a:lnTo>
                <a:lnTo>
                  <a:pt x="1293" y="956024"/>
                </a:lnTo>
                <a:lnTo>
                  <a:pt x="0" y="906298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7" name="CustomShape 14"/>
          <p:cNvSpPr/>
          <p:nvPr/>
        </p:nvSpPr>
        <p:spPr>
          <a:xfrm>
            <a:off x="3062010" y="1708290"/>
            <a:ext cx="4171770" cy="10689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9450"/>
            <a:endParaRPr lang="en-US" sz="135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CustomShape 15"/>
          <p:cNvSpPr/>
          <p:nvPr/>
        </p:nvSpPr>
        <p:spPr>
          <a:xfrm>
            <a:off x="2907300" y="3718710"/>
            <a:ext cx="1310850" cy="837000"/>
          </a:xfrm>
          <a:custGeom>
            <a:avLst/>
            <a:gdLst/>
            <a:ahLst/>
            <a:cxnLst/>
            <a:rect l="l" t="t" r="r" b="b"/>
            <a:pathLst>
              <a:path w="1748155" h="1116329">
                <a:moveTo>
                  <a:pt x="0" y="0"/>
                </a:moveTo>
                <a:lnTo>
                  <a:pt x="1747813" y="0"/>
                </a:lnTo>
                <a:lnTo>
                  <a:pt x="1747813" y="906698"/>
                </a:lnTo>
                <a:lnTo>
                  <a:pt x="1686854" y="907273"/>
                </a:lnTo>
                <a:lnTo>
                  <a:pt x="1628726" y="908952"/>
                </a:lnTo>
                <a:lnTo>
                  <a:pt x="1573287" y="911662"/>
                </a:lnTo>
                <a:lnTo>
                  <a:pt x="1520396" y="915332"/>
                </a:lnTo>
                <a:lnTo>
                  <a:pt x="1469911" y="919889"/>
                </a:lnTo>
                <a:lnTo>
                  <a:pt x="1421691" y="925263"/>
                </a:lnTo>
                <a:lnTo>
                  <a:pt x="1375594" y="931380"/>
                </a:lnTo>
                <a:lnTo>
                  <a:pt x="1331479" y="938169"/>
                </a:lnTo>
                <a:lnTo>
                  <a:pt x="1289204" y="945559"/>
                </a:lnTo>
                <a:lnTo>
                  <a:pt x="1248627" y="953477"/>
                </a:lnTo>
                <a:lnTo>
                  <a:pt x="1209608" y="961851"/>
                </a:lnTo>
                <a:lnTo>
                  <a:pt x="1172004" y="970610"/>
                </a:lnTo>
                <a:lnTo>
                  <a:pt x="1100476" y="988996"/>
                </a:lnTo>
                <a:lnTo>
                  <a:pt x="1032911" y="1008058"/>
                </a:lnTo>
                <a:lnTo>
                  <a:pt x="968177" y="1027221"/>
                </a:lnTo>
                <a:lnTo>
                  <a:pt x="936518" y="1036662"/>
                </a:lnTo>
                <a:lnTo>
                  <a:pt x="905142" y="1045912"/>
                </a:lnTo>
                <a:lnTo>
                  <a:pt x="842673" y="1063555"/>
                </a:lnTo>
                <a:lnTo>
                  <a:pt x="779638" y="1079575"/>
                </a:lnTo>
                <a:lnTo>
                  <a:pt x="714904" y="1093398"/>
                </a:lnTo>
                <a:lnTo>
                  <a:pt x="647339" y="1104449"/>
                </a:lnTo>
                <a:lnTo>
                  <a:pt x="575811" y="1112153"/>
                </a:lnTo>
                <a:lnTo>
                  <a:pt x="499187" y="1115935"/>
                </a:lnTo>
                <a:lnTo>
                  <a:pt x="458610" y="1116175"/>
                </a:lnTo>
                <a:lnTo>
                  <a:pt x="416335" y="1115220"/>
                </a:lnTo>
                <a:lnTo>
                  <a:pt x="372220" y="1112996"/>
                </a:lnTo>
                <a:lnTo>
                  <a:pt x="326123" y="1109433"/>
                </a:lnTo>
                <a:lnTo>
                  <a:pt x="277903" y="1104459"/>
                </a:lnTo>
                <a:lnTo>
                  <a:pt x="227418" y="1098001"/>
                </a:lnTo>
                <a:lnTo>
                  <a:pt x="174526" y="1089987"/>
                </a:lnTo>
                <a:lnTo>
                  <a:pt x="119087" y="1080347"/>
                </a:lnTo>
                <a:lnTo>
                  <a:pt x="60959" y="1069008"/>
                </a:lnTo>
                <a:lnTo>
                  <a:pt x="0" y="1055897"/>
                </a:lnTo>
                <a:lnTo>
                  <a:pt x="0" y="0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9" name="CustomShape 16"/>
          <p:cNvSpPr/>
          <p:nvPr/>
        </p:nvSpPr>
        <p:spPr>
          <a:xfrm>
            <a:off x="3260730" y="3974670"/>
            <a:ext cx="603990" cy="1601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9450"/>
            <a:endParaRPr lang="en-US" sz="135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CustomShape 17"/>
          <p:cNvSpPr/>
          <p:nvPr/>
        </p:nvSpPr>
        <p:spPr>
          <a:xfrm>
            <a:off x="4708200" y="3772440"/>
            <a:ext cx="1007370" cy="740340"/>
          </a:xfrm>
          <a:custGeom>
            <a:avLst/>
            <a:gdLst/>
            <a:ahLst/>
            <a:cxnLst/>
            <a:rect l="l" t="t" r="r" b="b"/>
            <a:pathLst>
              <a:path w="1343660" h="987425">
                <a:moveTo>
                  <a:pt x="0" y="0"/>
                </a:moveTo>
                <a:lnTo>
                  <a:pt x="1343272" y="0"/>
                </a:lnTo>
                <a:lnTo>
                  <a:pt x="1343272" y="987223"/>
                </a:lnTo>
                <a:lnTo>
                  <a:pt x="0" y="987223"/>
                </a:lnTo>
                <a:lnTo>
                  <a:pt x="0" y="0"/>
                </a:lnTo>
                <a:close/>
              </a:path>
            </a:pathLst>
          </a:custGeom>
          <a:solidFill>
            <a:srgbClr val="DD31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2" name="CustomShape 19"/>
          <p:cNvSpPr/>
          <p:nvPr/>
        </p:nvSpPr>
        <p:spPr>
          <a:xfrm>
            <a:off x="4834290" y="3772440"/>
            <a:ext cx="270" cy="740340"/>
          </a:xfrm>
          <a:custGeom>
            <a:avLst/>
            <a:gdLst/>
            <a:ahLst/>
            <a:cxnLst/>
            <a:rect l="l" t="t" r="r" b="b"/>
            <a:pathLst>
              <a:path h="987425">
                <a:moveTo>
                  <a:pt x="0" y="0"/>
                </a:moveTo>
                <a:lnTo>
                  <a:pt x="0" y="987223"/>
                </a:lnTo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3" name="CustomShape 20"/>
          <p:cNvSpPr/>
          <p:nvPr/>
        </p:nvSpPr>
        <p:spPr>
          <a:xfrm>
            <a:off x="4708200" y="3864780"/>
            <a:ext cx="1007370" cy="270"/>
          </a:xfrm>
          <a:custGeom>
            <a:avLst/>
            <a:gdLst/>
            <a:ahLst/>
            <a:cxnLst/>
            <a:rect l="l" t="t" r="r" b="b"/>
            <a:pathLst>
              <a:path w="1343660">
                <a:moveTo>
                  <a:pt x="0" y="0"/>
                </a:moveTo>
                <a:lnTo>
                  <a:pt x="1343272" y="0"/>
                </a:lnTo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4" name="CustomShape 21"/>
          <p:cNvSpPr/>
          <p:nvPr/>
        </p:nvSpPr>
        <p:spPr>
          <a:xfrm>
            <a:off x="4708200" y="3772440"/>
            <a:ext cx="1007370" cy="740340"/>
          </a:xfrm>
          <a:custGeom>
            <a:avLst/>
            <a:gdLst/>
            <a:ahLst/>
            <a:cxnLst/>
            <a:rect l="l" t="t" r="r" b="b"/>
            <a:pathLst>
              <a:path w="1343660" h="987425">
                <a:moveTo>
                  <a:pt x="0" y="0"/>
                </a:moveTo>
                <a:lnTo>
                  <a:pt x="1343272" y="0"/>
                </a:lnTo>
                <a:lnTo>
                  <a:pt x="1343272" y="987223"/>
                </a:lnTo>
                <a:lnTo>
                  <a:pt x="0" y="987223"/>
                </a:lnTo>
                <a:lnTo>
                  <a:pt x="0" y="0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6" name="CustomShape 23"/>
          <p:cNvSpPr/>
          <p:nvPr/>
        </p:nvSpPr>
        <p:spPr>
          <a:xfrm>
            <a:off x="6153780" y="3591270"/>
            <a:ext cx="1529550" cy="1102680"/>
          </a:xfrm>
          <a:custGeom>
            <a:avLst/>
            <a:gdLst/>
            <a:ahLst/>
            <a:cxnLst/>
            <a:rect l="l" t="t" r="r" b="b"/>
            <a:pathLst>
              <a:path w="2039620" h="1470660">
                <a:moveTo>
                  <a:pt x="0" y="735248"/>
                </a:moveTo>
                <a:lnTo>
                  <a:pt x="1019597" y="0"/>
                </a:lnTo>
                <a:lnTo>
                  <a:pt x="2039195" y="735248"/>
                </a:lnTo>
                <a:lnTo>
                  <a:pt x="1019597" y="1470497"/>
                </a:lnTo>
                <a:lnTo>
                  <a:pt x="0" y="735248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7" name="CustomShape 24"/>
          <p:cNvSpPr/>
          <p:nvPr/>
        </p:nvSpPr>
        <p:spPr>
          <a:xfrm>
            <a:off x="6616290" y="3987630"/>
            <a:ext cx="603990" cy="3194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20420" indent="-111240">
              <a:lnSpc>
                <a:spcPts val="437"/>
              </a:lnSpc>
            </a:pPr>
            <a:endParaRPr lang="en-US" sz="135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CustomShape 26"/>
          <p:cNvSpPr/>
          <p:nvPr/>
        </p:nvSpPr>
        <p:spPr>
          <a:xfrm>
            <a:off x="7998690" y="3984660"/>
            <a:ext cx="1310850" cy="315360"/>
          </a:xfrm>
          <a:custGeom>
            <a:avLst/>
            <a:gdLst/>
            <a:ahLst/>
            <a:cxnLst/>
            <a:rect l="l" t="t" r="r" b="b"/>
            <a:pathLst>
              <a:path w="1748154" h="421004">
                <a:moveTo>
                  <a:pt x="0" y="70149"/>
                </a:moveTo>
                <a:lnTo>
                  <a:pt x="5515" y="42841"/>
                </a:lnTo>
                <a:lnTo>
                  <a:pt x="20556" y="20543"/>
                </a:lnTo>
                <a:lnTo>
                  <a:pt x="42862" y="5511"/>
                </a:lnTo>
                <a:lnTo>
                  <a:pt x="70174" y="0"/>
                </a:lnTo>
                <a:lnTo>
                  <a:pt x="1677646" y="0"/>
                </a:lnTo>
                <a:lnTo>
                  <a:pt x="1716578" y="11770"/>
                </a:lnTo>
                <a:lnTo>
                  <a:pt x="1742465" y="43293"/>
                </a:lnTo>
                <a:lnTo>
                  <a:pt x="1747796" y="70149"/>
                </a:lnTo>
                <a:lnTo>
                  <a:pt x="1747796" y="350749"/>
                </a:lnTo>
                <a:lnTo>
                  <a:pt x="1742284" y="378047"/>
                </a:lnTo>
                <a:lnTo>
                  <a:pt x="1727252" y="400346"/>
                </a:lnTo>
                <a:lnTo>
                  <a:pt x="1704955" y="415383"/>
                </a:lnTo>
                <a:lnTo>
                  <a:pt x="1677646" y="420899"/>
                </a:lnTo>
                <a:lnTo>
                  <a:pt x="70174" y="420899"/>
                </a:lnTo>
                <a:lnTo>
                  <a:pt x="42862" y="415383"/>
                </a:lnTo>
                <a:lnTo>
                  <a:pt x="20556" y="400346"/>
                </a:lnTo>
                <a:lnTo>
                  <a:pt x="5515" y="378047"/>
                </a:lnTo>
                <a:lnTo>
                  <a:pt x="0" y="350749"/>
                </a:lnTo>
                <a:lnTo>
                  <a:pt x="0" y="70149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0" name="CustomShape 27"/>
          <p:cNvSpPr/>
          <p:nvPr/>
        </p:nvSpPr>
        <p:spPr>
          <a:xfrm>
            <a:off x="8348340" y="4058640"/>
            <a:ext cx="611820" cy="1601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9450"/>
            <a:endParaRPr lang="en-US" sz="135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1" name="CustomShape 28"/>
          <p:cNvSpPr/>
          <p:nvPr/>
        </p:nvSpPr>
        <p:spPr>
          <a:xfrm>
            <a:off x="4218150" y="1726110"/>
            <a:ext cx="404190" cy="4050"/>
          </a:xfrm>
          <a:custGeom>
            <a:avLst/>
            <a:gdLst/>
            <a:ahLst/>
            <a:cxnLst/>
            <a:rect l="l" t="t" r="r" b="b"/>
            <a:pathLst>
              <a:path w="539114" h="5715">
                <a:moveTo>
                  <a:pt x="0" y="5692"/>
                </a:moveTo>
                <a:lnTo>
                  <a:pt x="539108" y="0"/>
                </a:lnTo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2" name="CustomShape 29"/>
          <p:cNvSpPr/>
          <p:nvPr/>
        </p:nvSpPr>
        <p:spPr>
          <a:xfrm>
            <a:off x="4622340" y="1702350"/>
            <a:ext cx="65070" cy="47250"/>
          </a:xfrm>
          <a:custGeom>
            <a:avLst/>
            <a:gdLst/>
            <a:ahLst/>
            <a:cxnLst/>
            <a:rect l="l" t="t" r="r" b="b"/>
            <a:pathLst>
              <a:path w="86994" h="63500">
                <a:moveTo>
                  <a:pt x="649" y="62927"/>
                </a:moveTo>
                <a:lnTo>
                  <a:pt x="86774" y="30552"/>
                </a:lnTo>
                <a:lnTo>
                  <a:pt x="0" y="0"/>
                </a:lnTo>
                <a:lnTo>
                  <a:pt x="649" y="62927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3" name="CustomShape 30"/>
          <p:cNvSpPr/>
          <p:nvPr/>
        </p:nvSpPr>
        <p:spPr>
          <a:xfrm>
            <a:off x="4218150" y="2682180"/>
            <a:ext cx="2146230" cy="4590"/>
          </a:xfrm>
          <a:custGeom>
            <a:avLst/>
            <a:gdLst/>
            <a:ahLst/>
            <a:cxnLst/>
            <a:rect l="l" t="t" r="r" b="b"/>
            <a:pathLst>
              <a:path w="2861945" h="6350">
                <a:moveTo>
                  <a:pt x="0" y="0"/>
                </a:moveTo>
                <a:lnTo>
                  <a:pt x="2861406" y="6347"/>
                </a:lnTo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4" name="CustomShape 31"/>
          <p:cNvSpPr/>
          <p:nvPr/>
        </p:nvSpPr>
        <p:spPr>
          <a:xfrm>
            <a:off x="6364110" y="2663550"/>
            <a:ext cx="65070" cy="47250"/>
          </a:xfrm>
          <a:custGeom>
            <a:avLst/>
            <a:gdLst/>
            <a:ahLst/>
            <a:cxnLst/>
            <a:rect l="l" t="t" r="r" b="b"/>
            <a:pathLst>
              <a:path w="86995" h="63500">
                <a:moveTo>
                  <a:pt x="0" y="62929"/>
                </a:moveTo>
                <a:lnTo>
                  <a:pt x="86524" y="31657"/>
                </a:lnTo>
                <a:lnTo>
                  <a:pt x="124" y="0"/>
                </a:lnTo>
                <a:lnTo>
                  <a:pt x="0" y="62929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5" name="CustomShape 32"/>
          <p:cNvSpPr/>
          <p:nvPr/>
        </p:nvSpPr>
        <p:spPr>
          <a:xfrm>
            <a:off x="5715840" y="1725300"/>
            <a:ext cx="648270" cy="810"/>
          </a:xfrm>
          <a:custGeom>
            <a:avLst/>
            <a:gdLst/>
            <a:ahLst/>
            <a:cxnLst/>
            <a:rect l="l" t="t" r="r" b="b"/>
            <a:pathLst>
              <a:path w="864870" h="1269">
                <a:moveTo>
                  <a:pt x="0" y="0"/>
                </a:moveTo>
                <a:lnTo>
                  <a:pt x="864623" y="794"/>
                </a:lnTo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6" name="CustomShape 33"/>
          <p:cNvSpPr/>
          <p:nvPr/>
        </p:nvSpPr>
        <p:spPr>
          <a:xfrm>
            <a:off x="6364110" y="1702080"/>
            <a:ext cx="65070" cy="47250"/>
          </a:xfrm>
          <a:custGeom>
            <a:avLst/>
            <a:gdLst/>
            <a:ahLst/>
            <a:cxnLst/>
            <a:rect l="l" t="t" r="r" b="b"/>
            <a:pathLst>
              <a:path w="86995" h="63500">
                <a:moveTo>
                  <a:pt x="0" y="62932"/>
                </a:moveTo>
                <a:lnTo>
                  <a:pt x="86499" y="31544"/>
                </a:lnTo>
                <a:lnTo>
                  <a:pt x="74" y="0"/>
                </a:lnTo>
                <a:lnTo>
                  <a:pt x="0" y="62932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7" name="CustomShape 34"/>
          <p:cNvSpPr/>
          <p:nvPr/>
        </p:nvSpPr>
        <p:spPr>
          <a:xfrm>
            <a:off x="4622610" y="4118850"/>
            <a:ext cx="65070" cy="47250"/>
          </a:xfrm>
          <a:custGeom>
            <a:avLst/>
            <a:gdLst/>
            <a:ahLst/>
            <a:cxnLst/>
            <a:rect l="l" t="t" r="r" b="b"/>
            <a:pathLst>
              <a:path w="86994" h="63500">
                <a:moveTo>
                  <a:pt x="0" y="62924"/>
                </a:moveTo>
                <a:lnTo>
                  <a:pt x="86449" y="31474"/>
                </a:lnTo>
                <a:lnTo>
                  <a:pt x="0" y="0"/>
                </a:lnTo>
                <a:lnTo>
                  <a:pt x="0" y="62924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8" name="CustomShape 35"/>
          <p:cNvSpPr/>
          <p:nvPr/>
        </p:nvSpPr>
        <p:spPr>
          <a:xfrm>
            <a:off x="5715840" y="4142610"/>
            <a:ext cx="352080" cy="270"/>
          </a:xfrm>
          <a:custGeom>
            <a:avLst/>
            <a:gdLst/>
            <a:ahLst/>
            <a:cxnLst/>
            <a:rect l="l" t="t" r="r" b="b"/>
            <a:pathLst>
              <a:path w="469900">
                <a:moveTo>
                  <a:pt x="0" y="0"/>
                </a:moveTo>
                <a:lnTo>
                  <a:pt x="469799" y="0"/>
                </a:lnTo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9" name="CustomShape 36"/>
          <p:cNvSpPr/>
          <p:nvPr/>
        </p:nvSpPr>
        <p:spPr>
          <a:xfrm>
            <a:off x="6068190" y="4118850"/>
            <a:ext cx="65070" cy="47250"/>
          </a:xfrm>
          <a:custGeom>
            <a:avLst/>
            <a:gdLst/>
            <a:ahLst/>
            <a:cxnLst/>
            <a:rect l="l" t="t" r="r" b="b"/>
            <a:pathLst>
              <a:path w="86995" h="63500">
                <a:moveTo>
                  <a:pt x="0" y="62924"/>
                </a:moveTo>
                <a:lnTo>
                  <a:pt x="86449" y="31474"/>
                </a:lnTo>
                <a:lnTo>
                  <a:pt x="0" y="0"/>
                </a:lnTo>
                <a:lnTo>
                  <a:pt x="0" y="62924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0" name="CustomShape 37"/>
          <p:cNvSpPr/>
          <p:nvPr/>
        </p:nvSpPr>
        <p:spPr>
          <a:xfrm>
            <a:off x="6913290" y="2886300"/>
            <a:ext cx="4590" cy="619380"/>
          </a:xfrm>
          <a:custGeom>
            <a:avLst/>
            <a:gdLst/>
            <a:ahLst/>
            <a:cxnLst/>
            <a:rect l="l" t="t" r="r" b="b"/>
            <a:pathLst>
              <a:path w="6350" h="826135">
                <a:moveTo>
                  <a:pt x="0" y="0"/>
                </a:moveTo>
                <a:lnTo>
                  <a:pt x="5799" y="825598"/>
                </a:lnTo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1" name="CustomShape 38"/>
          <p:cNvSpPr/>
          <p:nvPr/>
        </p:nvSpPr>
        <p:spPr>
          <a:xfrm>
            <a:off x="6894120" y="3505410"/>
            <a:ext cx="47250" cy="65070"/>
          </a:xfrm>
          <a:custGeom>
            <a:avLst/>
            <a:gdLst/>
            <a:ahLst/>
            <a:cxnLst/>
            <a:rect l="l" t="t" r="r" b="b"/>
            <a:pathLst>
              <a:path w="63500" h="86995">
                <a:moveTo>
                  <a:pt x="0" y="449"/>
                </a:moveTo>
                <a:lnTo>
                  <a:pt x="32074" y="86674"/>
                </a:lnTo>
                <a:lnTo>
                  <a:pt x="62924" y="0"/>
                </a:lnTo>
                <a:lnTo>
                  <a:pt x="0" y="449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2" name="CustomShape 39"/>
          <p:cNvSpPr/>
          <p:nvPr/>
        </p:nvSpPr>
        <p:spPr>
          <a:xfrm>
            <a:off x="7913100" y="4118850"/>
            <a:ext cx="65070" cy="47250"/>
          </a:xfrm>
          <a:custGeom>
            <a:avLst/>
            <a:gdLst/>
            <a:ahLst/>
            <a:cxnLst/>
            <a:rect l="l" t="t" r="r" b="b"/>
            <a:pathLst>
              <a:path w="86995" h="63500">
                <a:moveTo>
                  <a:pt x="0" y="62924"/>
                </a:moveTo>
                <a:lnTo>
                  <a:pt x="86449" y="31474"/>
                </a:lnTo>
                <a:lnTo>
                  <a:pt x="0" y="0"/>
                </a:lnTo>
                <a:lnTo>
                  <a:pt x="0" y="62924"/>
                </a:lnTo>
                <a:close/>
              </a:path>
            </a:pathLst>
          </a:custGeom>
          <a:noFill/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99AF3E-4E72-415E-AFB4-BCC7E148BC7F}"/>
              </a:ext>
            </a:extLst>
          </p:cNvPr>
          <p:cNvSpPr/>
          <p:nvPr/>
        </p:nvSpPr>
        <p:spPr>
          <a:xfrm>
            <a:off x="2917056" y="1525625"/>
            <a:ext cx="9753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Georgia" panose="02040502050405020303" pitchFamily="18" charset="0"/>
              </a:rPr>
              <a:t>Training Data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9DCA27E-A564-4737-8A4B-9A3423848374}"/>
              </a:ext>
            </a:extLst>
          </p:cNvPr>
          <p:cNvSpPr/>
          <p:nvPr/>
        </p:nvSpPr>
        <p:spPr>
          <a:xfrm>
            <a:off x="4793520" y="1702080"/>
            <a:ext cx="9753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Georgia" panose="02040502050405020303" pitchFamily="18" charset="0"/>
              </a:rPr>
              <a:t>Feature Vectors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F7CBD10-5F19-4AAA-8482-7C4240210CC3}"/>
              </a:ext>
            </a:extLst>
          </p:cNvPr>
          <p:cNvSpPr/>
          <p:nvPr/>
        </p:nvSpPr>
        <p:spPr>
          <a:xfrm>
            <a:off x="6364110" y="2035530"/>
            <a:ext cx="9753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Georgia" panose="02040502050405020303" pitchFamily="18" charset="0"/>
              </a:rPr>
              <a:t>Estimation  Algorithm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163052B-2907-466D-B9BB-B629EE2F1C59}"/>
              </a:ext>
            </a:extLst>
          </p:cNvPr>
          <p:cNvSpPr/>
          <p:nvPr/>
        </p:nvSpPr>
        <p:spPr>
          <a:xfrm>
            <a:off x="2883810" y="2501585"/>
            <a:ext cx="13340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Georgia" panose="02040502050405020303" pitchFamily="18" charset="0"/>
              </a:rPr>
              <a:t>Labels</a:t>
            </a:r>
          </a:p>
        </p:txBody>
      </p:sp>
      <p:sp>
        <p:nvSpPr>
          <p:cNvPr id="45" name="TextShape 6">
            <a:extLst>
              <a:ext uri="{FF2B5EF4-FFF2-40B4-BE49-F238E27FC236}">
                <a16:creationId xmlns:a16="http://schemas.microsoft.com/office/drawing/2014/main" id="{65912B8D-78D2-40FC-9593-A3C3ECA7F623}"/>
              </a:ext>
            </a:extLst>
          </p:cNvPr>
          <p:cNvSpPr txBox="1"/>
          <p:nvPr/>
        </p:nvSpPr>
        <p:spPr>
          <a:xfrm>
            <a:off x="7386759" y="3195990"/>
            <a:ext cx="1970436" cy="53185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9450" algn="ctr"/>
            <a:r>
              <a:rPr lang="en-US" spc="-3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Georgia" panose="02040502050405020303" pitchFamily="18" charset="0"/>
              </a:rPr>
              <a:t>Operational Phase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eorgia" panose="02040502050405020303" pitchFamily="18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0BCD74E-EAAE-4C23-9F73-9A82EF86F600}"/>
              </a:ext>
            </a:extLst>
          </p:cNvPr>
          <p:cNvSpPr/>
          <p:nvPr/>
        </p:nvSpPr>
        <p:spPr>
          <a:xfrm>
            <a:off x="3011741" y="3856880"/>
            <a:ext cx="9753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Georgia" panose="02040502050405020303" pitchFamily="18" charset="0"/>
              </a:rPr>
              <a:t>New Data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70270B2-2416-4137-B6F3-66396E3B35C1}"/>
              </a:ext>
            </a:extLst>
          </p:cNvPr>
          <p:cNvSpPr/>
          <p:nvPr/>
        </p:nvSpPr>
        <p:spPr>
          <a:xfrm>
            <a:off x="4774810" y="3987917"/>
            <a:ext cx="9753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Georgia" panose="02040502050405020303" pitchFamily="18" charset="0"/>
              </a:rPr>
              <a:t>Feature Vectors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9B1C272-B093-4CED-AF63-884D6EA57FDC}"/>
              </a:ext>
            </a:extLst>
          </p:cNvPr>
          <p:cNvSpPr/>
          <p:nvPr/>
        </p:nvSpPr>
        <p:spPr>
          <a:xfrm>
            <a:off x="6468441" y="3896190"/>
            <a:ext cx="9753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Georgia" panose="02040502050405020303" pitchFamily="18" charset="0"/>
              </a:rPr>
              <a:t>Predictive  Model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393B64-D3F0-4E30-8D88-FCBE1DD4F77E}"/>
              </a:ext>
            </a:extLst>
          </p:cNvPr>
          <p:cNvCxnSpPr/>
          <p:nvPr/>
        </p:nvCxnSpPr>
        <p:spPr>
          <a:xfrm>
            <a:off x="4217880" y="4133879"/>
            <a:ext cx="436995" cy="84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1F36D27-DE86-404A-98D9-A449EA63FA46}"/>
              </a:ext>
            </a:extLst>
          </p:cNvPr>
          <p:cNvCxnSpPr/>
          <p:nvPr/>
        </p:nvCxnSpPr>
        <p:spPr>
          <a:xfrm>
            <a:off x="7683330" y="4142340"/>
            <a:ext cx="22977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5321DC61-10B5-4D21-9625-8138C78DC93F}"/>
              </a:ext>
            </a:extLst>
          </p:cNvPr>
          <p:cNvSpPr/>
          <p:nvPr/>
        </p:nvSpPr>
        <p:spPr>
          <a:xfrm>
            <a:off x="7964595" y="4017900"/>
            <a:ext cx="13340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Georgia" panose="02040502050405020303" pitchFamily="18" charset="0"/>
              </a:rPr>
              <a:t>Prediction</a:t>
            </a:r>
          </a:p>
        </p:txBody>
      </p:sp>
    </p:spTree>
    <p:extLst>
      <p:ext uri="{BB962C8B-B14F-4D97-AF65-F5344CB8AC3E}">
        <p14:creationId xmlns:p14="http://schemas.microsoft.com/office/powerpoint/2010/main" val="413754072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D7CDA28-868C-4FA6-A56F-2C06C4D1F0BE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dirty="0">
                <a:latin typeface="Georgia" panose="02040502050405020303" pitchFamily="18" charset="0"/>
              </a:rPr>
              <a:t>Your Task</a:t>
            </a:r>
            <a:endParaRPr lang="en-US" dirty="0">
              <a:solidFill>
                <a:srgbClr val="C00000"/>
              </a:solidFill>
              <a:latin typeface="Georgia" panose="02040502050405020303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B16DD0-E3A9-4FF0-A58B-D5122895F923}"/>
              </a:ext>
            </a:extLst>
          </p:cNvPr>
          <p:cNvSpPr/>
          <p:nvPr/>
        </p:nvSpPr>
        <p:spPr>
          <a:xfrm>
            <a:off x="609600" y="1317962"/>
            <a:ext cx="1105852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Georgia" panose="02040502050405020303" pitchFamily="18" charset="0"/>
              </a:rPr>
              <a:t>Given a data set of instances of size N, create a model that is fit from the data (built) by extracting features and dimensions. Then use that model to predict outcomes …</a:t>
            </a:r>
          </a:p>
          <a:p>
            <a:endParaRPr lang="en-US" sz="2400" dirty="0">
              <a:latin typeface="Georgia" panose="020405020504050203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Data Wrangling (normalization, standardization, imputing)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Feature Analysis/Extraction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Model Selection/Building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Model Evaluation</a:t>
            </a:r>
          </a:p>
        </p:txBody>
      </p:sp>
    </p:spTree>
    <p:extLst>
      <p:ext uri="{BB962C8B-B14F-4D97-AF65-F5344CB8AC3E}">
        <p14:creationId xmlns:p14="http://schemas.microsoft.com/office/powerpoint/2010/main" val="232730563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E7A370F-8906-47CC-9BAB-8DF5E9E7B853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dirty="0">
                <a:latin typeface="Georgia" panose="02040502050405020303" pitchFamily="18" charset="0"/>
              </a:rPr>
              <a:t>Evaluation Procedure: Train/Test split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305631-282B-4D4E-80B1-E0356416C51C}"/>
              </a:ext>
            </a:extLst>
          </p:cNvPr>
          <p:cNvSpPr/>
          <p:nvPr/>
        </p:nvSpPr>
        <p:spPr>
          <a:xfrm>
            <a:off x="894080" y="2125255"/>
            <a:ext cx="109728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Split the dataset into two 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Train the model on the Training set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Test the model on the Testing Set, and evaluate how well we did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Georgia" panose="02040502050405020303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Georgia" panose="02040502050405020303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0DA2177-56FE-43C8-AC93-E1E93990E7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4171969"/>
            <a:ext cx="10302240" cy="40011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X_test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y_test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train_test_split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test_size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0.4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random_state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06007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F5D7B1-FC93-4016-9E03-5AE1871F9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https://web.stanford.edu/~schmit/cme193/lec/lec5.pdf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1AAD9A-F29F-4C96-A29E-6A290E13D845}"/>
              </a:ext>
            </a:extLst>
          </p:cNvPr>
          <p:cNvSpPr/>
          <p:nvPr/>
        </p:nvSpPr>
        <p:spPr>
          <a:xfrm>
            <a:off x="609600" y="1417638"/>
            <a:ext cx="1000498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Subfield of Artificial Intelligence (AI)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Building blocks to make computers learn to behave more intelligently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</a:rPr>
              <a:t>It is a theoretical concept. There are various techniques with  various implementations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latin typeface="Georgia" panose="02040502050405020303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4EE090-1155-4820-9A83-B9D0D35EA4FB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pc="-5" dirty="0">
                <a:latin typeface="Georgia" panose="02040502050405020303" pitchFamily="18" charset="0"/>
              </a:rPr>
              <a:t>Machine</a:t>
            </a:r>
            <a:r>
              <a:rPr lang="en-US" spc="-40" dirty="0">
                <a:latin typeface="Georgia" panose="02040502050405020303" pitchFamily="18" charset="0"/>
              </a:rPr>
              <a:t> </a:t>
            </a:r>
            <a:r>
              <a:rPr lang="en-US" spc="-5" dirty="0">
                <a:latin typeface="Georgia" panose="02040502050405020303" pitchFamily="18" charset="0"/>
              </a:rPr>
              <a:t>Learning</a:t>
            </a:r>
            <a:endParaRPr lang="en-US" dirty="0">
              <a:solidFill>
                <a:srgbClr val="C0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33217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877E4F7-8A18-4ABF-907F-071106ED1742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600" y="243120"/>
            <a:ext cx="10972320" cy="1144800"/>
          </a:xfrm>
        </p:spPr>
        <p:txBody>
          <a:bodyPr/>
          <a:lstStyle/>
          <a:p>
            <a:pPr algn="ctr"/>
            <a:r>
              <a:rPr lang="en-US" dirty="0"/>
              <a:t>Titanic Survival Challenge</a:t>
            </a:r>
          </a:p>
        </p:txBody>
      </p:sp>
      <p:pic>
        <p:nvPicPr>
          <p:cNvPr id="6" name="Picture 5" descr="A close up of a keyboard&#10;&#10;Description automatically generated">
            <a:extLst>
              <a:ext uri="{FF2B5EF4-FFF2-40B4-BE49-F238E27FC236}">
                <a16:creationId xmlns:a16="http://schemas.microsoft.com/office/drawing/2014/main" id="{9BB1D40A-16E1-432C-9014-0FBA785C6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37" y="1833562"/>
            <a:ext cx="11744325" cy="319087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1AD1416-33C7-4514-B4D1-8785FAAB8308}"/>
              </a:ext>
            </a:extLst>
          </p:cNvPr>
          <p:cNvSpPr/>
          <p:nvPr/>
        </p:nvSpPr>
        <p:spPr>
          <a:xfrm>
            <a:off x="1107440" y="5349022"/>
            <a:ext cx="34950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Survived is the target column</a:t>
            </a:r>
          </a:p>
        </p:txBody>
      </p:sp>
    </p:spTree>
    <p:extLst>
      <p:ext uri="{BB962C8B-B14F-4D97-AF65-F5344CB8AC3E}">
        <p14:creationId xmlns:p14="http://schemas.microsoft.com/office/powerpoint/2010/main" val="11333882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F4E23D1-D76F-4661-A6D6-8332662F755A}"/>
              </a:ext>
            </a:extLst>
          </p:cNvPr>
          <p:cNvSpPr/>
          <p:nvPr/>
        </p:nvSpPr>
        <p:spPr>
          <a:xfrm>
            <a:off x="1036320" y="1305342"/>
            <a:ext cx="981456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Predict who survived the sinking of the Titanic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there a specific outcome for the objective?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Yes, survived or not survived</a:t>
            </a:r>
          </a:p>
          <a:p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it a Numerical outcome or Class outcome?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Class (survived or not survived)</a:t>
            </a:r>
          </a:p>
          <a:p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type of machine learning is this: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Supervised classification</a:t>
            </a:r>
          </a:p>
          <a:p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Suitable models for this type of learning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KNN, SVM</a:t>
            </a:r>
          </a:p>
          <a:p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we have the data or is data scraping needed: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Already have data</a:t>
            </a:r>
          </a:p>
          <a:p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data into Pandas using pd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read_csv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6560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F210BA4-4C84-4C72-B540-F645CA6FA50F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335280" y="1654628"/>
            <a:ext cx="11246640" cy="246993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pandas as pd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computer programming, pandas is a software library written for the Python programming language for data manipulation and analysis.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offers data structures and operations for manipulating numerical tables and time series.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85B804-946E-4C49-B555-9C984BB47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 the libraries</a:t>
            </a:r>
          </a:p>
        </p:txBody>
      </p:sp>
    </p:spTree>
    <p:extLst>
      <p:ext uri="{BB962C8B-B14F-4D97-AF65-F5344CB8AC3E}">
        <p14:creationId xmlns:p14="http://schemas.microsoft.com/office/powerpoint/2010/main" val="8783059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D7C87-BB81-4C1B-8BF2-7086207AB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to know your data</a:t>
            </a:r>
            <a:br>
              <a:rPr lang="en-US" dirty="0"/>
            </a:br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52D037F-5E12-4C69-828E-7350E2EA19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105561"/>
            <a:ext cx="5446106" cy="13234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pandas as pd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pd.read_csv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'./train_preprocessed.csv'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pd.read_csv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'./test_preprocessed.csv'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9786785-2172-42A2-8CEE-9E57BA6CA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20751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5C67D-3479-4162-9D47-D22689C80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3120"/>
            <a:ext cx="10972320" cy="1144800"/>
          </a:xfrm>
        </p:spPr>
        <p:txBody>
          <a:bodyPr/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Exploratory Data Analysis(EDA)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CD00F9-51BE-472A-9CC5-201A1C001499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11629" y="1387920"/>
            <a:ext cx="10972320" cy="335168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many classes are there in the target variable?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ED7C6B7-71FC-43C7-8810-8863E4F0FE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3902397"/>
            <a:ext cx="6187440" cy="40011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print(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'Survived'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].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value_counts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dropna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'False'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90536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7DAE7B8-15D6-4AC9-A89E-F615A814C9C1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features are available in the dataset?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features are categorical?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features are numerical?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features are mixed data types?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features may contain errors or typos?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features contain blank, null or empty values?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data types for various features?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7E45C-E8CF-4AFB-A4BA-C0748F566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by describing data</a:t>
            </a:r>
          </a:p>
        </p:txBody>
      </p:sp>
    </p:spTree>
    <p:extLst>
      <p:ext uri="{BB962C8B-B14F-4D97-AF65-F5344CB8AC3E}">
        <p14:creationId xmlns:p14="http://schemas.microsoft.com/office/powerpoint/2010/main" val="34328226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CE740-371F-49B4-956E-46F53DBB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Fixing null values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72A4C73-5FE5-4C1F-A641-8DBA4EECA24F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518160" y="1551169"/>
            <a:ext cx="5477782" cy="10156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print(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train_df.isnull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().sum())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will be your decision after seeing this data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picture containing device&#10;&#10;Description automatically generated">
            <a:extLst>
              <a:ext uri="{FF2B5EF4-FFF2-40B4-BE49-F238E27FC236}">
                <a16:creationId xmlns:a16="http://schemas.microsoft.com/office/drawing/2014/main" id="{464DB01A-292D-40A5-A7D7-6443323A6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371" y="1551169"/>
            <a:ext cx="3108542" cy="3871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89375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36A15-002D-4BB6-A12D-51EFE470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of null in Embarked Column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01EE1-891D-4EAF-8A53-E3E9057475E1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5" name="Picture 4" descr="A picture containing device, meter&#10;&#10;Description automatically generated">
            <a:extLst>
              <a:ext uri="{FF2B5EF4-FFF2-40B4-BE49-F238E27FC236}">
                <a16:creationId xmlns:a16="http://schemas.microsoft.com/office/drawing/2014/main" id="{4E1FF2A5-47AF-445D-9A55-0204528C9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6880" y="1797560"/>
            <a:ext cx="2868321" cy="2319805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D60EDF44-E5AD-4D68-AF3D-AA45A3AE2C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289" y="1797560"/>
            <a:ext cx="6524543" cy="40011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"Embarked"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"Embarked"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].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fillna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"S"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490DE9F-CF01-4C61-BF6B-8A2D8A5694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289" y="2510300"/>
            <a:ext cx="4921732" cy="40011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train_df.drop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"Cabin“,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axis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inplace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40898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84D1D-1115-47B2-A5B2-4DC68D1B9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by pivoting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B2A6F-9329-42A2-80BA-BF77D70E716F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quickly analyze our feature correlations by pivoting features against each other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only do so at this stage for features which do not have any empty values.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also makes sense doing so only for features which are categorical (Sex), ordinal 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Pclass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or discrete 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SibSp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Parch) type</a:t>
            </a:r>
          </a:p>
          <a:p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Pclass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We observe significant correlation (&gt;0.5) among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Pclass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 and Survived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decide to include this feature in our model.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7D9561F-F861-44F6-B9FF-D3C1C15A56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6276117"/>
              </p:ext>
            </p:extLst>
          </p:nvPr>
        </p:nvGraphicFramePr>
        <p:xfrm>
          <a:off x="721360" y="4577840"/>
          <a:ext cx="10302240" cy="1574800"/>
        </p:xfrm>
        <a:graphic>
          <a:graphicData uri="http://schemas.openxmlformats.org/drawingml/2006/table">
            <a:tbl>
              <a:tblPr/>
              <a:tblGrid>
                <a:gridCol w="2830286">
                  <a:extLst>
                    <a:ext uri="{9D8B030D-6E8A-4147-A177-3AD203B41FA5}">
                      <a16:colId xmlns:a16="http://schemas.microsoft.com/office/drawing/2014/main" val="1419061831"/>
                    </a:ext>
                  </a:extLst>
                </a:gridCol>
                <a:gridCol w="2830286">
                  <a:extLst>
                    <a:ext uri="{9D8B030D-6E8A-4147-A177-3AD203B41FA5}">
                      <a16:colId xmlns:a16="http://schemas.microsoft.com/office/drawing/2014/main" val="1963759596"/>
                    </a:ext>
                  </a:extLst>
                </a:gridCol>
                <a:gridCol w="4641668">
                  <a:extLst>
                    <a:ext uri="{9D8B030D-6E8A-4147-A177-3AD203B41FA5}">
                      <a16:colId xmlns:a16="http://schemas.microsoft.com/office/drawing/2014/main" val="253868149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br>
                        <a:rPr lang="en-US" b="0" dirty="0">
                          <a:effectLst/>
                        </a:rPr>
                      </a:br>
                      <a:r>
                        <a:rPr lang="en-US" b="0" dirty="0" err="1">
                          <a:effectLst/>
                        </a:rPr>
                        <a:t>Pclass</a:t>
                      </a:r>
                      <a:endParaRPr lang="en-US" b="0" dirty="0">
                        <a:effectLst/>
                      </a:endParaRPr>
                    </a:p>
                  </a:txBody>
                  <a:tcPr marL="50800" marR="50800" marT="25400" marB="254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0" dirty="0">
                          <a:effectLst/>
                        </a:rPr>
                        <a:t>Survived</a:t>
                      </a:r>
                    </a:p>
                  </a:txBody>
                  <a:tcPr marL="50800" marR="50800" marT="25400" marB="254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1211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b="0">
                          <a:effectLst/>
                        </a:rPr>
                        <a:t>0</a:t>
                      </a:r>
                    </a:p>
                  </a:txBody>
                  <a:tcPr marL="50800" marR="50800" marT="25400" marB="254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50800" marR="50800" marT="25400" marB="254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0.629630</a:t>
                      </a:r>
                    </a:p>
                  </a:txBody>
                  <a:tcPr marL="50800" marR="50800" marT="25400" marB="254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731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b="0" dirty="0">
                          <a:effectLst/>
                        </a:rPr>
                        <a:t>1</a:t>
                      </a:r>
                    </a:p>
                  </a:txBody>
                  <a:tcPr marL="50800" marR="50800" marT="25400" marB="254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marL="50800" marR="50800" marT="25400" marB="254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0.472826</a:t>
                      </a:r>
                    </a:p>
                  </a:txBody>
                  <a:tcPr marL="50800" marR="50800" marT="25400" marB="254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9270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b="0">
                          <a:effectLst/>
                        </a:rPr>
                        <a:t>2</a:t>
                      </a:r>
                    </a:p>
                  </a:txBody>
                  <a:tcPr marL="50800" marR="50800" marT="25400" marB="254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3</a:t>
                      </a:r>
                    </a:p>
                  </a:txBody>
                  <a:tcPr marL="50800" marR="50800" marT="25400" marB="254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0.242363</a:t>
                      </a:r>
                    </a:p>
                  </a:txBody>
                  <a:tcPr marL="50800" marR="50800" marT="25400" marB="254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379272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3EBBD1DD-8520-4330-BB3B-CE38DBEBCB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5040" y="3699223"/>
            <a:ext cx="7741920" cy="615553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l" defTabSz="9144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[[</a:t>
            </a:r>
            <a:r>
              <a:rPr lang="en-US" altLang="en-US" sz="2000" dirty="0">
                <a:solidFill>
                  <a:srgbClr val="BB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altLang="en-US" sz="2000" dirty="0" err="1">
                <a:solidFill>
                  <a:srgbClr val="BB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Pclass</a:t>
            </a:r>
            <a:r>
              <a:rPr lang="en-US" altLang="en-US" sz="2000" dirty="0">
                <a:solidFill>
                  <a:srgbClr val="BB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000" dirty="0">
                <a:solidFill>
                  <a:srgbClr val="BB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'Survived'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]]</a:t>
            </a:r>
            <a:r>
              <a:rPr lang="en-US" altLang="en-US" sz="2000" dirty="0">
                <a:solidFill>
                  <a:srgbClr val="055BE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groupby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</a:t>
            </a:r>
            <a:r>
              <a:rPr lang="en-US" altLang="en-US" sz="2000" dirty="0">
                <a:solidFill>
                  <a:srgbClr val="BB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altLang="en-US" sz="2000" dirty="0" err="1">
                <a:solidFill>
                  <a:srgbClr val="BB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Pclass</a:t>
            </a:r>
            <a:r>
              <a:rPr lang="en-US" altLang="en-US" sz="2000" dirty="0">
                <a:solidFill>
                  <a:srgbClr val="BB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],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as_index</a:t>
            </a:r>
            <a:r>
              <a:rPr lang="en-US" altLang="en-US" sz="2000" dirty="0">
                <a:solidFill>
                  <a:srgbClr val="055BE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en-US" sz="2000" dirty="0">
                <a:solidFill>
                  <a:srgbClr val="3D7E7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en-US" sz="2000" dirty="0">
                <a:solidFill>
                  <a:srgbClr val="055BE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mean()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en-US" sz="2000" dirty="0">
                <a:solidFill>
                  <a:srgbClr val="055BE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sort_values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(by</a:t>
            </a:r>
            <a:r>
              <a:rPr lang="en-US" altLang="en-US" sz="2000" dirty="0">
                <a:solidFill>
                  <a:srgbClr val="055BE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en-US" sz="2000" dirty="0">
                <a:solidFill>
                  <a:srgbClr val="BB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'Survived'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ascending</a:t>
            </a:r>
            <a:r>
              <a:rPr lang="en-US" altLang="en-US" sz="2000" dirty="0">
                <a:solidFill>
                  <a:srgbClr val="055BE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en-US" sz="2000" dirty="0">
                <a:solidFill>
                  <a:srgbClr val="3D7E7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5065776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28F38-2F47-4C6A-B6E7-50DC543C6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by visualizing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F6831-38C0-4A1B-A584-4F381A653F54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A histogram chart is useful for analyzing </a:t>
            </a:r>
            <a:r>
              <a:rPr lang="en-US" dirty="0">
                <a:solidFill>
                  <a:srgbClr val="FF0000"/>
                </a:solidFill>
              </a:rPr>
              <a:t>continuous numerical variables like Age </a:t>
            </a:r>
            <a:r>
              <a:rPr lang="en-US" dirty="0"/>
              <a:t>where banding or ranges will help identify useful patterns.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C7C3CDF-14F3-457E-90A5-33D29FCC4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2806263"/>
            <a:ext cx="5100320" cy="615553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sns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FacetGrid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col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B232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'Survived’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B232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'Age'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bins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F2A4F0-2E58-4123-80FD-98ABDA5610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640" y="3405088"/>
            <a:ext cx="8402320" cy="296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41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9575F27-18C1-431F-A8A9-22251662F89C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pc="-5" dirty="0">
                <a:latin typeface="Georgia" panose="02040502050405020303" pitchFamily="18" charset="0"/>
              </a:rPr>
              <a:t>What is it used for?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0AE668-AEED-441A-8045-07323DF4FA6A}"/>
              </a:ext>
            </a:extLst>
          </p:cNvPr>
          <p:cNvSpPr/>
          <p:nvPr/>
        </p:nvSpPr>
        <p:spPr>
          <a:xfrm>
            <a:off x="715745" y="1622751"/>
            <a:ext cx="524314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Fraud detection.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Web search results.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Real-time ads on web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Credit scoring and next-best offers.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Prediction of equipment failures.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New pricing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Network intrusion detection.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852F55-DCF1-4D86-8F46-EA847614CAA3}"/>
              </a:ext>
            </a:extLst>
          </p:cNvPr>
          <p:cNvSpPr/>
          <p:nvPr/>
        </p:nvSpPr>
        <p:spPr>
          <a:xfrm>
            <a:off x="5958892" y="1621859"/>
            <a:ext cx="586676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Recommendation Engines.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Customer Segmentation.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Text Sentiment Analysis.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Predicting Customer Churn.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Pattern and image recognition.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Email spam filtering.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Georgia" panose="02040502050405020303" pitchFamily="18" charset="0"/>
              </a:rPr>
              <a:t>Financial Modeling.</a:t>
            </a:r>
          </a:p>
        </p:txBody>
      </p:sp>
    </p:spTree>
    <p:extLst>
      <p:ext uri="{BB962C8B-B14F-4D97-AF65-F5344CB8AC3E}">
        <p14:creationId xmlns:p14="http://schemas.microsoft.com/office/powerpoint/2010/main" val="15973375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6E137-03F5-46BD-A48D-06577F9EE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by visualizing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79162-22F5-4DCE-B952-48CD6BD6E8E7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Observations: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Infants (Age &lt;=4) had high survival rate.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Oldest passengers (Age = 80) survived.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number of 15-25 year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olds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did not survive.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passengers are in 15-35 age range.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Decisions: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simple analysis confirms our assumptions as decisions for subsequent workflow stages.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should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consider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our model training.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the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 feature for null values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should band age groups.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8796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E640-55B6-4742-B42D-BC4C95EDB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Correcting by dropping features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589646-A68E-40D3-9F24-A6C071A4242A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dropping features we are dealing with fewer data points.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Based on our assumptions and decisions we want to drop the Cabin and Ticket features.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Note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where applicable we perform operations on both training and testing datasets together to stay consistent.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1998B8C-0B79-4E9A-8AFA-B6FEC493BB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720" y="3028891"/>
            <a:ext cx="5213543" cy="1107996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drop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B232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'Ticket'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B232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'Cabin'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], axis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test_df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drop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B232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'Ticket'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B232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'Cabin'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], axis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combine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</a:p>
        </p:txBody>
      </p:sp>
    </p:spTree>
    <p:extLst>
      <p:ext uri="{BB962C8B-B14F-4D97-AF65-F5344CB8AC3E}">
        <p14:creationId xmlns:p14="http://schemas.microsoft.com/office/powerpoint/2010/main" val="418343078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05C34-ECE3-4DB2-85D6-56CDB215B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Converting a categorical feature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1E02E-1F8E-46D9-8840-D404ECEBE034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 us start by converting Sex feature to a new feature called Gender where female=1 and male=0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55572D9-01D4-4E4D-9885-73C510D343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960" y="2459503"/>
            <a:ext cx="10353040" cy="1015663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7B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dataset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AA22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combine:</a:t>
            </a:r>
            <a:endParaRPr kumimoji="0" lang="fa-IR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dataset[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B232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'Sex'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dataset[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B232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'Sex'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map( {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B232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'female'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B232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'male'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} 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astype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(int)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96027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9075-3C85-4730-8A27-A35619F8A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data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D604187-9067-451F-AD48-E8461F142274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609600" y="2469775"/>
            <a:ext cx="5630067" cy="224676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pd.read_csv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'./train_preprocessed.csv'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pd.read_csv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'./test_preprocessed.csv'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train_df.drop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Survived"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axis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"Survived"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X_test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test_df.drop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PassengerId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axis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).copy()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train_df.isnull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().any(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axis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)])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290629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AF587-7923-42E5-88BA-F77B96DA8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the model and evaluation (SVM)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0D85F13-E95B-4F9C-AA24-1AE5DBA6EABF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792480" y="1797784"/>
            <a:ext cx="5732788" cy="163121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svc = SVC()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svc.fit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Y_pred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svc.predict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X_test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acc_svc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round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svc.score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*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accuracy is:"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acc_svc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1335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BD098-B2F1-40B8-95C1-805526099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the model and evaluation (KNN)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F1D4FC9-786C-437C-ADBE-202971AA4BB3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609600" y="2623664"/>
            <a:ext cx="5819350" cy="193899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##KNN</a:t>
            </a:r>
            <a:b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knn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KNeighborsClassifier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n_neighbors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knn.fit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Y_pred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knn.predict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X_test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acc_knn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round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knn.score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*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"KNN accuracy is:"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acc_knn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55885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F028781-990F-4F17-BA34-B75043C36458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91232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pc="-5" dirty="0">
                <a:latin typeface="Georgia" panose="02040502050405020303" pitchFamily="18" charset="0"/>
              </a:rPr>
              <a:t>References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E28DF3-13F5-48CF-B1DA-14BD4D90F259}"/>
              </a:ext>
            </a:extLst>
          </p:cNvPr>
          <p:cNvSpPr/>
          <p:nvPr/>
        </p:nvSpPr>
        <p:spPr>
          <a:xfrm>
            <a:off x="609599" y="1289596"/>
            <a:ext cx="1105779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eorgia" panose="02040502050405020303" pitchFamily="18" charset="0"/>
                <a:hlinkClick r:id="rId2"/>
              </a:rPr>
              <a:t>https://www.analyticsvidhya.com/blog/2017/09/common-machine-learning-algorithms/</a:t>
            </a:r>
            <a:endParaRPr lang="en-US" sz="28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977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17CFC0-5275-4A94-9720-593147EA9AF5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dirty="0">
                <a:latin typeface="Georgia" panose="02040502050405020303" pitchFamily="18" charset="0"/>
              </a:rPr>
              <a:t>Types of Algorithms</a:t>
            </a:r>
            <a:endParaRPr lang="en-US" dirty="0">
              <a:solidFill>
                <a:srgbClr val="C00000"/>
              </a:solidFill>
              <a:latin typeface="Georgia" panose="02040502050405020303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D7B068-70E4-4C0A-801D-58E6083F8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592" y="1546224"/>
            <a:ext cx="9315768" cy="425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650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B45761-9C16-484F-B062-B93DB38F6F0A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pc="-5" dirty="0">
                <a:latin typeface="Georgia" panose="02040502050405020303" pitchFamily="18" charset="0"/>
              </a:rPr>
              <a:t>Supervised Learning</a:t>
            </a:r>
            <a:endParaRPr lang="en-US" dirty="0">
              <a:solidFill>
                <a:srgbClr val="C00000"/>
              </a:solidFill>
              <a:latin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792BEF-3848-4656-AFFB-3057A32CCE79}"/>
              </a:ext>
            </a:extLst>
          </p:cNvPr>
          <p:cNvSpPr/>
          <p:nvPr/>
        </p:nvSpPr>
        <p:spPr>
          <a:xfrm>
            <a:off x="752628" y="1661719"/>
            <a:ext cx="9156674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Georgia" panose="02040502050405020303" pitchFamily="18" charset="0"/>
              </a:rPr>
              <a:t>The correct classes of the training data are known</a:t>
            </a:r>
          </a:p>
          <a:p>
            <a:endParaRPr lang="en-US" sz="3200" dirty="0">
              <a:latin typeface="Georgia" panose="02040502050405020303" pitchFamily="18" charset="0"/>
            </a:endParaRP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13313A74-0E6F-4A4E-9746-B10103B9CF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600" y="2471737"/>
            <a:ext cx="8029701" cy="319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116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B45761-9C16-484F-B062-B93DB38F6F0A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pc="-5" dirty="0">
                <a:latin typeface="Georgia" panose="02040502050405020303" pitchFamily="18" charset="0"/>
              </a:rPr>
              <a:t>Unsupervised Learning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792BEF-3848-4656-AFFB-3057A32CCE79}"/>
              </a:ext>
            </a:extLst>
          </p:cNvPr>
          <p:cNvSpPr/>
          <p:nvPr/>
        </p:nvSpPr>
        <p:spPr>
          <a:xfrm>
            <a:off x="752628" y="1661719"/>
            <a:ext cx="986039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Georgia" panose="02040502050405020303" pitchFamily="18" charset="0"/>
              </a:rPr>
              <a:t>The correct classes of the training data are not known</a:t>
            </a:r>
          </a:p>
          <a:p>
            <a:endParaRPr lang="en-US" sz="3200" dirty="0">
              <a:latin typeface="Georgia" panose="02040502050405020303" pitchFamily="18" charset="0"/>
            </a:endParaRPr>
          </a:p>
        </p:txBody>
      </p:sp>
      <p:pic>
        <p:nvPicPr>
          <p:cNvPr id="3" name="Picture 2" descr="A picture containing object&#10;&#10;Description automatically generated">
            <a:extLst>
              <a:ext uri="{FF2B5EF4-FFF2-40B4-BE49-F238E27FC236}">
                <a16:creationId xmlns:a16="http://schemas.microsoft.com/office/drawing/2014/main" id="{EE22D83B-5EBC-4F40-8383-DBF19420D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980" y="2570480"/>
            <a:ext cx="8773272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374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6042</TotalTime>
  <Words>2039</Words>
  <Application>Microsoft Office PowerPoint</Application>
  <PresentationFormat>Widescreen</PresentationFormat>
  <Paragraphs>379</Paragraphs>
  <Slides>66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66</vt:i4>
      </vt:variant>
    </vt:vector>
  </HeadingPairs>
  <TitlesOfParts>
    <vt:vector size="80" baseType="lpstr">
      <vt:lpstr>Arial</vt:lpstr>
      <vt:lpstr>Calibri</vt:lpstr>
      <vt:lpstr>Franklin Gothic Book</vt:lpstr>
      <vt:lpstr>Georgia</vt:lpstr>
      <vt:lpstr>Helvetica</vt:lpstr>
      <vt:lpstr>Symbol</vt:lpstr>
      <vt:lpstr>Times New Roman</vt:lpstr>
      <vt:lpstr>Wingdings</vt:lpstr>
      <vt:lpstr>Office Theme</vt:lpstr>
      <vt:lpstr>Office Theme</vt:lpstr>
      <vt:lpstr>Office Theme</vt:lpstr>
      <vt:lpstr>2_Custom Design</vt:lpstr>
      <vt:lpstr>3_Custom Design</vt:lpstr>
      <vt:lpstr>4_Custom Design</vt:lpstr>
      <vt:lpstr>PowerPoint Presentation</vt:lpstr>
      <vt:lpstr>Feedback is greatly appreciated!</vt:lpstr>
      <vt:lpstr>PowerPoint Presentation</vt:lpstr>
      <vt:lpstr>What is Machine Learning?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Sample dataset: play golf: Yes or No</vt:lpstr>
      <vt:lpstr>Machine Learning Techniques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Naïve Bayes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Evaluating Model</vt:lpstr>
      <vt:lpstr>Evaluating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Import the libraries</vt:lpstr>
      <vt:lpstr>Getting to know your data </vt:lpstr>
      <vt:lpstr>Exploratory Data Analysis(EDA)</vt:lpstr>
      <vt:lpstr>Analyze by describing data</vt:lpstr>
      <vt:lpstr>Fixing null values</vt:lpstr>
      <vt:lpstr>Result of null in Embarked Column</vt:lpstr>
      <vt:lpstr>Analyze by pivoting features</vt:lpstr>
      <vt:lpstr>Analyze by visualizing data</vt:lpstr>
      <vt:lpstr>Analyze by visualizing data</vt:lpstr>
      <vt:lpstr>Correcting by dropping features </vt:lpstr>
      <vt:lpstr>Converting a categorical feature </vt:lpstr>
      <vt:lpstr>Reading data</vt:lpstr>
      <vt:lpstr>Train the model and evaluation (SVM)</vt:lpstr>
      <vt:lpstr>Train the model and evaluation (KNN)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Goudarzvand, Saria (UMKC-Student)</dc:creator>
  <cp:lastModifiedBy>saria g</cp:lastModifiedBy>
  <cp:revision>68</cp:revision>
  <dcterms:created xsi:type="dcterms:W3CDTF">2018-09-25T07:16:34Z</dcterms:created>
  <dcterms:modified xsi:type="dcterms:W3CDTF">2019-09-13T19:09:02Z</dcterms:modified>
</cp:coreProperties>
</file>